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2"/>
  </p:notesMasterIdLst>
  <p:sldIdLst>
    <p:sldId id="256" r:id="rId2"/>
    <p:sldId id="258" r:id="rId3"/>
    <p:sldId id="261" r:id="rId4"/>
    <p:sldId id="259" r:id="rId5"/>
    <p:sldId id="262" r:id="rId6"/>
    <p:sldId id="263" r:id="rId7"/>
    <p:sldId id="298" r:id="rId8"/>
    <p:sldId id="264" r:id="rId9"/>
    <p:sldId id="300" r:id="rId10"/>
    <p:sldId id="301" r:id="rId11"/>
    <p:sldId id="267" r:id="rId12"/>
    <p:sldId id="270" r:id="rId13"/>
    <p:sldId id="273" r:id="rId14"/>
    <p:sldId id="269" r:id="rId15"/>
    <p:sldId id="272" r:id="rId16"/>
    <p:sldId id="302" r:id="rId17"/>
    <p:sldId id="303" r:id="rId18"/>
    <p:sldId id="304" r:id="rId19"/>
    <p:sldId id="306" r:id="rId20"/>
    <p:sldId id="279" r:id="rId21"/>
  </p:sldIdLst>
  <p:sldSz cx="9144000" cy="5143500" type="screen16x9"/>
  <p:notesSz cx="6858000" cy="9144000"/>
  <p:embeddedFontLst>
    <p:embeddedFont>
      <p:font typeface="Merriweather" panose="02000000000000000000" pitchFamily="2" charset="77"/>
      <p:regular r:id="rId23"/>
      <p:bold r:id="rId24"/>
      <p:italic r:id="rId25"/>
      <p:boldItalic r:id="rId26"/>
    </p:embeddedFont>
    <p:embeddedFont>
      <p:font typeface="Merriweather Sans" panose="02000000000000000000" pitchFamily="2" charset="77"/>
      <p:regular r:id="rId27"/>
      <p:bold r:id="rId28"/>
      <p:italic r:id="rId29"/>
      <p:boldItalic r:id="rId30"/>
    </p:embeddedFont>
    <p:embeddedFont>
      <p:font typeface="Trade Gothic LT Std Cn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pos="492">
          <p15:clr>
            <a:srgbClr val="9AA0A6"/>
          </p15:clr>
        </p15:guide>
        <p15:guide id="3" pos="4268">
          <p15:clr>
            <a:srgbClr val="9AA0A6"/>
          </p15:clr>
        </p15:guide>
        <p15:guide id="4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A5C80D-95E2-4A8B-B86B-369A68FE2E3C}">
  <a:tblStyle styleId="{D9A5C80D-95E2-4A8B-B86B-369A68FE2E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21"/>
    <p:restoredTop sz="94615"/>
  </p:normalViewPr>
  <p:slideViewPr>
    <p:cSldViewPr snapToGrid="0">
      <p:cViewPr varScale="1">
        <p:scale>
          <a:sx n="263" d="100"/>
          <a:sy n="263" d="100"/>
        </p:scale>
        <p:origin x="1384" y="176"/>
      </p:cViewPr>
      <p:guideLst>
        <p:guide pos="2880"/>
        <p:guide pos="492"/>
        <p:guide pos="426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760e22199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760e22199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760e221899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760e221899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760e22199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760e22199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760e221998_0_24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760e221998_0_24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5f10c3a2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5f10c3a2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5f10c3a2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5f10c3a2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60e22199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60e22199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5f10c3a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5f10c3a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60e2218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60e2218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60e22189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60e22189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60e22189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60e22189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760e22189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760e22189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BA0C2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58706" y="26550"/>
            <a:ext cx="3787200" cy="31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58700" y="3348475"/>
            <a:ext cx="2371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  <a:latin typeface="Merriweather Sans" pitchFamily="2" charset="77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978AC2E-BBA7-3E40-8F8F-7E0B80D27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16" y="1995317"/>
            <a:ext cx="3540937" cy="27237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ONLY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/>
          <p:nvPr/>
        </p:nvSpPr>
        <p:spPr>
          <a:xfrm>
            <a:off x="296125" y="321150"/>
            <a:ext cx="4092300" cy="4501200"/>
          </a:xfrm>
          <a:prstGeom prst="rect">
            <a:avLst/>
          </a:prstGeom>
          <a:solidFill>
            <a:srgbClr val="BA0C2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/>
          <p:nvPr/>
        </p:nvSpPr>
        <p:spPr>
          <a:xfrm>
            <a:off x="4729400" y="321150"/>
            <a:ext cx="4092300" cy="4501200"/>
          </a:xfrm>
          <a:prstGeom prst="rect">
            <a:avLst/>
          </a:prstGeom>
          <a:noFill/>
          <a:ln w="28575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1176463" y="1713125"/>
            <a:ext cx="2331600" cy="5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solidFill>
                  <a:schemeClr val="lt1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1"/>
          </p:nvPr>
        </p:nvSpPr>
        <p:spPr>
          <a:xfrm>
            <a:off x="1176475" y="2187425"/>
            <a:ext cx="2331600" cy="1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 idx="2"/>
          </p:nvPr>
        </p:nvSpPr>
        <p:spPr>
          <a:xfrm>
            <a:off x="5609738" y="1713125"/>
            <a:ext cx="2331600" cy="5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0"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3"/>
          </p:nvPr>
        </p:nvSpPr>
        <p:spPr>
          <a:xfrm>
            <a:off x="5609750" y="2187450"/>
            <a:ext cx="2331600" cy="1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613D6-92D1-1042-A4D6-C7A42A90D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844" y="-1"/>
            <a:ext cx="918112" cy="1333861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1BEA046A-9C71-B241-90DC-C2529C003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519" y="253842"/>
            <a:ext cx="844761" cy="6498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 userDrawn="1">
  <p:cSld name="TITLE_AND_BODY_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701600" y="2702675"/>
            <a:ext cx="3226200" cy="17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Merriweather Sans" pitchFamily="2" charset="77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B65D7-1539-BB4F-BA6C-835FC80CF5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844" y="0"/>
            <a:ext cx="918112" cy="1333861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E0CFDA5-72AE-164C-B47D-959879A521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520" y="253842"/>
            <a:ext cx="844761" cy="649816"/>
          </a:xfrm>
          <a:prstGeom prst="rect">
            <a:avLst/>
          </a:prstGeom>
        </p:spPr>
      </p:pic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2942C770-3846-7745-BD86-42573A7697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41174" y="655611"/>
            <a:ext cx="32262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 i="0">
                <a:latin typeface="Trade Gothic LT Std Cn" panose="020B0503020502020204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2">
    <p:bg>
      <p:bgPr>
        <a:solidFill>
          <a:srgbClr val="BA0C2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701599" y="612666"/>
            <a:ext cx="7914882" cy="13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83C89-A479-FF4E-AE20-3F1F89E48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844" y="-1"/>
            <a:ext cx="918112" cy="1333861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A1E64A9-255E-0A4E-841C-CABD8A9191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519" y="253842"/>
            <a:ext cx="844761" cy="6498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6"/>
          <p:cNvSpPr/>
          <p:nvPr/>
        </p:nvSpPr>
        <p:spPr>
          <a:xfrm>
            <a:off x="2075550" y="0"/>
            <a:ext cx="4992900" cy="51435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2547300" y="903600"/>
            <a:ext cx="4049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1"/>
          </p:nvPr>
        </p:nvSpPr>
        <p:spPr>
          <a:xfrm>
            <a:off x="2694450" y="1745400"/>
            <a:ext cx="37551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158" name="Google Shape;158;p26"/>
          <p:cNvSpPr txBox="1"/>
          <p:nvPr/>
        </p:nvSpPr>
        <p:spPr>
          <a:xfrm>
            <a:off x="2967600" y="3591400"/>
            <a:ext cx="320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100" b="0" i="0" dirty="0">
              <a:solidFill>
                <a:schemeClr val="lt2"/>
              </a:solidFill>
              <a:latin typeface="Merriweather Sans" pitchFamily="2" charset="77"/>
              <a:ea typeface="Raleway"/>
              <a:cs typeface="Raleway"/>
              <a:sym typeface="Raleway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03F52-195B-EC4F-AFFF-0DDADFF449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844" y="0"/>
            <a:ext cx="918112" cy="133386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5204972-1CBB-0846-9910-5B17BD7DA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520" y="253842"/>
            <a:ext cx="844761" cy="6498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bg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/>
          <p:nvPr/>
        </p:nvSpPr>
        <p:spPr>
          <a:xfrm>
            <a:off x="1613000" y="0"/>
            <a:ext cx="5810100" cy="51435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3032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808750" y="1165625"/>
            <a:ext cx="3526500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694450" y="3171625"/>
            <a:ext cx="37551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D3EA57-D1E4-5F4C-8178-FC862B60E8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844" y="0"/>
            <a:ext cx="918112" cy="133386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7E2B2BE-C8B8-E942-AC33-76C67F47DE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520" y="253842"/>
            <a:ext cx="844761" cy="6498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bg>
      <p:bgPr>
        <a:solidFill>
          <a:schemeClr val="bg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C42A0-B213-3D40-A291-1D09FA612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844" y="0"/>
            <a:ext cx="918112" cy="1333861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CA12492-681C-5641-B9A0-CDB949DF77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520" y="253842"/>
            <a:ext cx="844761" cy="649816"/>
          </a:xfrm>
          <a:prstGeom prst="rect">
            <a:avLst/>
          </a:prstGeom>
        </p:spPr>
      </p:pic>
      <p:sp>
        <p:nvSpPr>
          <p:cNvPr id="6" name="Google Shape;19;p4">
            <a:extLst>
              <a:ext uri="{FF2B5EF4-FFF2-40B4-BE49-F238E27FC236}">
                <a16:creationId xmlns:a16="http://schemas.microsoft.com/office/drawing/2014/main" id="{C7C68D47-F866-B345-9268-9CE8CDA808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41174" y="655611"/>
            <a:ext cx="32262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 i="0">
                <a:latin typeface="Trade Gothic LT Std Cn" panose="020B0503020502020204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bg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7"/>
          <p:cNvSpPr/>
          <p:nvPr/>
        </p:nvSpPr>
        <p:spPr>
          <a:xfrm>
            <a:off x="-2575" y="-15925"/>
            <a:ext cx="6279600" cy="5159400"/>
          </a:xfrm>
          <a:prstGeom prst="rect">
            <a:avLst/>
          </a:prstGeom>
          <a:solidFill>
            <a:srgbClr val="BA0C2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01600" y="612666"/>
            <a:ext cx="2811000" cy="13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701600" y="2344725"/>
            <a:ext cx="2811000" cy="21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  <a:latin typeface="Merriweather Sans" pitchFamily="2" charset="77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09DDA7-D0F6-3947-9D2A-E13296692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0475" y="4635"/>
            <a:ext cx="918112" cy="1333861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A1DA1CA-681F-B44B-857C-333D2D5669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7151" y="258477"/>
            <a:ext cx="844761" cy="6498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bg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/>
        </p:nvSpPr>
        <p:spPr>
          <a:xfrm>
            <a:off x="5280900" y="277200"/>
            <a:ext cx="3863100" cy="45891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5976000" y="1445100"/>
            <a:ext cx="2472900" cy="22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Merriweather Sans" pitchFamily="2" charset="77"/>
                <a:ea typeface="Merriweather Sans" pitchFamily="2" charset="77"/>
                <a:cs typeface="Merriweather Sans" pitchFamily="2" charset="77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45" name="Google Shape;45;p10"/>
          <p:cNvSpPr/>
          <p:nvPr/>
        </p:nvSpPr>
        <p:spPr>
          <a:xfrm>
            <a:off x="286800" y="280450"/>
            <a:ext cx="4650600" cy="4589100"/>
          </a:xfrm>
          <a:prstGeom prst="rect">
            <a:avLst/>
          </a:prstGeom>
          <a:noFill/>
          <a:ln w="28575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A5D76-B9B3-D84E-A3A1-CB3EA1F1A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844" y="0"/>
            <a:ext cx="918112" cy="1333861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690E340-B5FF-954B-A5D0-6353003E3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520" y="253842"/>
            <a:ext cx="844761" cy="6498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bg>
      <p:bgPr>
        <a:solidFill>
          <a:schemeClr val="bg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-39875" y="-11975"/>
            <a:ext cx="4611900" cy="51933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33913" y="1778850"/>
            <a:ext cx="1787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733913" y="3196350"/>
            <a:ext cx="1787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2"/>
          </p:nvPr>
        </p:nvSpPr>
        <p:spPr>
          <a:xfrm>
            <a:off x="2696838" y="1778850"/>
            <a:ext cx="1787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3"/>
          </p:nvPr>
        </p:nvSpPr>
        <p:spPr>
          <a:xfrm>
            <a:off x="2696838" y="3196350"/>
            <a:ext cx="1787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4"/>
          </p:nvPr>
        </p:nvSpPr>
        <p:spPr>
          <a:xfrm>
            <a:off x="4659763" y="1778850"/>
            <a:ext cx="1787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0"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5"/>
          </p:nvPr>
        </p:nvSpPr>
        <p:spPr>
          <a:xfrm>
            <a:off x="4659763" y="3196350"/>
            <a:ext cx="1787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 idx="6"/>
          </p:nvPr>
        </p:nvSpPr>
        <p:spPr>
          <a:xfrm>
            <a:off x="6622688" y="1778850"/>
            <a:ext cx="1787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0"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7"/>
          </p:nvPr>
        </p:nvSpPr>
        <p:spPr>
          <a:xfrm>
            <a:off x="6622688" y="3196350"/>
            <a:ext cx="1787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8" hasCustomPrompt="1"/>
          </p:nvPr>
        </p:nvSpPr>
        <p:spPr>
          <a:xfrm>
            <a:off x="701675" y="1260050"/>
            <a:ext cx="1851900" cy="109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 idx="9" hasCustomPrompt="1"/>
          </p:nvPr>
        </p:nvSpPr>
        <p:spPr>
          <a:xfrm>
            <a:off x="6590450" y="1260050"/>
            <a:ext cx="1851900" cy="109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 b="1" i="0">
                <a:solidFill>
                  <a:schemeClr val="dk2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 idx="13" hasCustomPrompt="1"/>
          </p:nvPr>
        </p:nvSpPr>
        <p:spPr>
          <a:xfrm>
            <a:off x="4611400" y="1260050"/>
            <a:ext cx="1851900" cy="109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 b="1" i="0">
                <a:solidFill>
                  <a:schemeClr val="dk2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 idx="14" hasCustomPrompt="1"/>
          </p:nvPr>
        </p:nvSpPr>
        <p:spPr>
          <a:xfrm>
            <a:off x="2656538" y="1260050"/>
            <a:ext cx="1851900" cy="109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6C5697-1C6C-704E-8A70-1B0057A7A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0475" y="4635"/>
            <a:ext cx="918112" cy="1333861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20A4CECD-40D8-E34A-8BFB-A615100007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7151" y="258477"/>
            <a:ext cx="844761" cy="6498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AND_BODY_1">
    <p:bg>
      <p:bgPr>
        <a:solidFill>
          <a:srgbClr val="BA0C2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5673000" y="4015536"/>
            <a:ext cx="28110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2134350" y="1470225"/>
            <a:ext cx="4887900" cy="19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sz="2400">
                <a:solidFill>
                  <a:schemeClr val="lt2"/>
                </a:solidFill>
                <a:latin typeface="Merriweather Sans" pitchFamily="2" charset="77"/>
              </a:defRPr>
            </a:lvl1pPr>
            <a:lvl2pPr marL="914400" lvl="1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○"/>
              <a:defRPr sz="2400">
                <a:solidFill>
                  <a:schemeClr val="lt2"/>
                </a:solidFill>
              </a:defRPr>
            </a:lvl2pPr>
            <a:lvl3pPr marL="1371600" lvl="2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■"/>
              <a:defRPr sz="2400">
                <a:solidFill>
                  <a:schemeClr val="lt2"/>
                </a:solidFill>
              </a:defRPr>
            </a:lvl3pPr>
            <a:lvl4pPr marL="1828800" lvl="3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sz="2400">
                <a:solidFill>
                  <a:schemeClr val="lt2"/>
                </a:solidFill>
              </a:defRPr>
            </a:lvl4pPr>
            <a:lvl5pPr marL="2286000" lvl="4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○"/>
              <a:defRPr sz="2400">
                <a:solidFill>
                  <a:schemeClr val="lt2"/>
                </a:solidFill>
              </a:defRPr>
            </a:lvl5pPr>
            <a:lvl6pPr marL="2743200" lvl="5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■"/>
              <a:defRPr sz="2400">
                <a:solidFill>
                  <a:schemeClr val="lt2"/>
                </a:solidFill>
              </a:defRPr>
            </a:lvl6pPr>
            <a:lvl7pPr marL="3200400" lvl="6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sz="2400">
                <a:solidFill>
                  <a:schemeClr val="lt2"/>
                </a:solidFill>
              </a:defRPr>
            </a:lvl7pPr>
            <a:lvl8pPr marL="3657600" lvl="7" indent="-381000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○"/>
              <a:defRPr sz="2400">
                <a:solidFill>
                  <a:schemeClr val="lt2"/>
                </a:solidFill>
              </a:defRPr>
            </a:lvl8pPr>
            <a:lvl9pPr marL="4114800" lvl="8" indent="-381000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400"/>
              <a:buChar char="■"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EAD16-40AA-CC45-998F-1D8BF6F53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844" y="-1"/>
            <a:ext cx="918112" cy="1333861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C479414-A4E4-864F-9867-D6866EC503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519" y="253842"/>
            <a:ext cx="844761" cy="6498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ONE_COLUMN_TEXT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/>
          <p:nvPr/>
        </p:nvSpPr>
        <p:spPr>
          <a:xfrm rot="10800000" flipH="1">
            <a:off x="-2575" y="-12250"/>
            <a:ext cx="9144000" cy="1768800"/>
          </a:xfrm>
          <a:prstGeom prst="rect">
            <a:avLst/>
          </a:prstGeom>
          <a:solidFill>
            <a:srgbClr val="BA0C2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dirty="0">
              <a:latin typeface="Trade Gothic LT Std Cn" panose="020B0503020502020204" pitchFamily="34" charset="77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262350" y="612675"/>
            <a:ext cx="5103000" cy="13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 idx="2"/>
          </p:nvPr>
        </p:nvSpPr>
        <p:spPr>
          <a:xfrm>
            <a:off x="778650" y="2956150"/>
            <a:ext cx="17874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0"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77865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idx="3"/>
          </p:nvPr>
        </p:nvSpPr>
        <p:spPr>
          <a:xfrm>
            <a:off x="2711750" y="2956100"/>
            <a:ext cx="17874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0"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4"/>
          </p:nvPr>
        </p:nvSpPr>
        <p:spPr>
          <a:xfrm>
            <a:off x="271175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5"/>
          </p:nvPr>
        </p:nvSpPr>
        <p:spPr>
          <a:xfrm>
            <a:off x="4644850" y="2956100"/>
            <a:ext cx="17874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0"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6"/>
          </p:nvPr>
        </p:nvSpPr>
        <p:spPr>
          <a:xfrm>
            <a:off x="464485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title" idx="7"/>
          </p:nvPr>
        </p:nvSpPr>
        <p:spPr>
          <a:xfrm>
            <a:off x="6577950" y="2956100"/>
            <a:ext cx="17874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0"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8"/>
          </p:nvPr>
        </p:nvSpPr>
        <p:spPr>
          <a:xfrm>
            <a:off x="657795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94BD32-A18F-5F42-AB53-1ABB0D8A1A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844" y="-1"/>
            <a:ext cx="918112" cy="1333861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F276FA6D-A06F-1641-8968-0952400DB1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519" y="253842"/>
            <a:ext cx="844761" cy="6498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 userDrawn="1">
  <p:cSld name="ONE_COLUMN_TEXT_1_1">
    <p:bg>
      <p:bgPr>
        <a:solidFill>
          <a:srgbClr val="BA0C2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86800" y="280450"/>
            <a:ext cx="8583000" cy="45891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701600" y="612675"/>
            <a:ext cx="7233710" cy="13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 idx="2"/>
          </p:nvPr>
        </p:nvSpPr>
        <p:spPr>
          <a:xfrm>
            <a:off x="1288000" y="2984500"/>
            <a:ext cx="1787400" cy="5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1"/>
          </p:nvPr>
        </p:nvSpPr>
        <p:spPr>
          <a:xfrm>
            <a:off x="128800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 idx="3"/>
          </p:nvPr>
        </p:nvSpPr>
        <p:spPr>
          <a:xfrm>
            <a:off x="3678300" y="2984600"/>
            <a:ext cx="1787400" cy="5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367830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5"/>
          </p:nvPr>
        </p:nvSpPr>
        <p:spPr>
          <a:xfrm>
            <a:off x="6068600" y="2984600"/>
            <a:ext cx="1787400" cy="5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 i="0">
                <a:solidFill>
                  <a:schemeClr val="lt2"/>
                </a:solidFill>
                <a:latin typeface="Trade Gothic LT Std Cn" panose="020B0503020502020204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606860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  <a:latin typeface="Merriweather Sa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7D2CC9-7116-754B-AC85-6D3767C05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844" y="-1"/>
            <a:ext cx="918112" cy="1333861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4F5B9DD-AF28-1544-BA99-B48F61E1E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519" y="253842"/>
            <a:ext cx="844761" cy="6498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2"/>
              </a:buClr>
              <a:buSzPts val="2800"/>
              <a:buFont typeface="Staatliches"/>
              <a:buNone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buClr>
                <a:srgbClr val="434343"/>
              </a:buClr>
              <a:buSzPts val="1800"/>
              <a:buFont typeface="Raleway"/>
              <a:buChar char="●"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6" r:id="rId5"/>
    <p:sldLayoutId id="2147483660" r:id="rId6"/>
    <p:sldLayoutId id="2147483661" r:id="rId7"/>
    <p:sldLayoutId id="2147483662" r:id="rId8"/>
    <p:sldLayoutId id="2147483663" r:id="rId9"/>
    <p:sldLayoutId id="2147483666" r:id="rId10"/>
    <p:sldLayoutId id="2147483667" r:id="rId11"/>
    <p:sldLayoutId id="2147483668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1" i="0" u="none" strike="noStrike" cap="none" dirty="0">
          <a:solidFill>
            <a:schemeClr val="dk2"/>
          </a:solidFill>
          <a:latin typeface="Trade Gothic LT Std Cn" panose="020B0503020502020204" pitchFamily="34" charset="77"/>
          <a:ea typeface="Trade Gothic LT Std Cn" panose="020B0503020502020204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 dirty="0">
          <a:solidFill>
            <a:srgbClr val="434343"/>
          </a:solidFill>
          <a:latin typeface="Merriweather Sans" pitchFamily="2" charset="77"/>
          <a:ea typeface="Merriweather Sans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KJhgUO5x2Ek?feature=oembed" TargetMode="Externa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PJ3l_jwZV6s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/>
          <p:nvPr/>
        </p:nvSpPr>
        <p:spPr>
          <a:xfrm>
            <a:off x="286800" y="280450"/>
            <a:ext cx="4297200" cy="45891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ctrTitle"/>
          </p:nvPr>
        </p:nvSpPr>
        <p:spPr>
          <a:xfrm>
            <a:off x="473149" y="26550"/>
            <a:ext cx="4072757" cy="31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UNIVERSITY HOUSING</a:t>
            </a:r>
            <a:endParaRPr sz="7200" dirty="0"/>
          </a:p>
        </p:txBody>
      </p:sp>
      <p:sp>
        <p:nvSpPr>
          <p:cNvPr id="174" name="Google Shape;174;p30"/>
          <p:cNvSpPr txBox="1">
            <a:spLocks noGrp="1"/>
          </p:cNvSpPr>
          <p:nvPr>
            <p:ph type="subTitle" idx="1"/>
          </p:nvPr>
        </p:nvSpPr>
        <p:spPr>
          <a:xfrm>
            <a:off x="473149" y="3348475"/>
            <a:ext cx="2656751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2021 First-Year Orientation</a:t>
            </a:r>
            <a:endParaRPr dirty="0">
              <a:latin typeface="Merriweather Sans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3;p33">
            <a:extLst>
              <a:ext uri="{FF2B5EF4-FFF2-40B4-BE49-F238E27FC236}">
                <a16:creationId xmlns:a16="http://schemas.microsoft.com/office/drawing/2014/main" id="{ED243264-FE3A-2043-A7F5-FCD32187C58F}"/>
              </a:ext>
            </a:extLst>
          </p:cNvPr>
          <p:cNvSpPr txBox="1">
            <a:spLocks/>
          </p:cNvSpPr>
          <p:nvPr/>
        </p:nvSpPr>
        <p:spPr>
          <a:xfrm>
            <a:off x="322332" y="245033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2"/>
                </a:solidFill>
                <a:latin typeface="Trade Gothic LT Std Cn" panose="020B0503020502020204" pitchFamily="34" charset="77"/>
                <a:ea typeface="Trade Gothic LT Std Cn" panose="020B0503020502020204" pitchFamily="34" charset="77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MOVE IN</a:t>
            </a:r>
          </a:p>
        </p:txBody>
      </p:sp>
      <p:sp>
        <p:nvSpPr>
          <p:cNvPr id="6" name="Google Shape;204;p33">
            <a:extLst>
              <a:ext uri="{FF2B5EF4-FFF2-40B4-BE49-F238E27FC236}">
                <a16:creationId xmlns:a16="http://schemas.microsoft.com/office/drawing/2014/main" id="{68650A77-7A65-434B-8207-635394FD2FF0}"/>
              </a:ext>
            </a:extLst>
          </p:cNvPr>
          <p:cNvSpPr txBox="1">
            <a:spLocks/>
          </p:cNvSpPr>
          <p:nvPr/>
        </p:nvSpPr>
        <p:spPr>
          <a:xfrm>
            <a:off x="2819382" y="1333974"/>
            <a:ext cx="35265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lt2"/>
                </a:solidFill>
                <a:latin typeface="Trade Gothic LT Std Cn" panose="020B0503020502020204" pitchFamily="34" charset="77"/>
                <a:ea typeface="Trade Gothic LT Std Cn" panose="020B0503020502020204" pitchFamily="34" charset="77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48508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41"/>
          <p:cNvGrpSpPr/>
          <p:nvPr/>
        </p:nvGrpSpPr>
        <p:grpSpPr>
          <a:xfrm>
            <a:off x="978789" y="1478112"/>
            <a:ext cx="3177218" cy="2207987"/>
            <a:chOff x="978789" y="1478112"/>
            <a:chExt cx="3177218" cy="2207987"/>
          </a:xfrm>
        </p:grpSpPr>
        <p:sp>
          <p:nvSpPr>
            <p:cNvPr id="309" name="Google Shape;309;p41"/>
            <p:cNvSpPr/>
            <p:nvPr/>
          </p:nvSpPr>
          <p:spPr>
            <a:xfrm>
              <a:off x="978789" y="1478112"/>
              <a:ext cx="3177218" cy="2207987"/>
            </a:xfrm>
            <a:custGeom>
              <a:avLst/>
              <a:gdLst/>
              <a:ahLst/>
              <a:cxnLst/>
              <a:rect l="l" t="t" r="r" b="b"/>
              <a:pathLst>
                <a:path w="285721" h="198560" extrusionOk="0">
                  <a:moveTo>
                    <a:pt x="4894" y="1"/>
                  </a:moveTo>
                  <a:cubicBezTo>
                    <a:pt x="2320" y="1"/>
                    <a:pt x="0" y="2065"/>
                    <a:pt x="0" y="4901"/>
                  </a:cubicBezTo>
                  <a:lnTo>
                    <a:pt x="0" y="193405"/>
                  </a:lnTo>
                  <a:cubicBezTo>
                    <a:pt x="0" y="196239"/>
                    <a:pt x="2320" y="198560"/>
                    <a:pt x="4894" y="198560"/>
                  </a:cubicBezTo>
                  <a:lnTo>
                    <a:pt x="281292" y="198560"/>
                  </a:lnTo>
                  <a:cubicBezTo>
                    <a:pt x="283867" y="198560"/>
                    <a:pt x="285720" y="196239"/>
                    <a:pt x="285720" y="193405"/>
                  </a:cubicBezTo>
                  <a:lnTo>
                    <a:pt x="285719" y="4901"/>
                  </a:lnTo>
                  <a:cubicBezTo>
                    <a:pt x="285719" y="2065"/>
                    <a:pt x="283865" y="1"/>
                    <a:pt x="281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1"/>
            <p:cNvSpPr/>
            <p:nvPr/>
          </p:nvSpPr>
          <p:spPr>
            <a:xfrm>
              <a:off x="1018555" y="3323754"/>
              <a:ext cx="3093250" cy="350625"/>
            </a:xfrm>
            <a:custGeom>
              <a:avLst/>
              <a:gdLst/>
              <a:ahLst/>
              <a:cxnLst/>
              <a:rect l="l" t="t" r="r" b="b"/>
              <a:pathLst>
                <a:path w="278170" h="31531" extrusionOk="0">
                  <a:moveTo>
                    <a:pt x="1" y="0"/>
                  </a:moveTo>
                  <a:lnTo>
                    <a:pt x="1" y="31531"/>
                  </a:lnTo>
                  <a:lnTo>
                    <a:pt x="278169" y="31531"/>
                  </a:lnTo>
                  <a:lnTo>
                    <a:pt x="2781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1"/>
            <p:cNvSpPr/>
            <p:nvPr/>
          </p:nvSpPr>
          <p:spPr>
            <a:xfrm>
              <a:off x="1118746" y="3379243"/>
              <a:ext cx="2878935" cy="16057"/>
            </a:xfrm>
            <a:custGeom>
              <a:avLst/>
              <a:gdLst/>
              <a:ahLst/>
              <a:cxnLst/>
              <a:rect l="l" t="t" r="r" b="b"/>
              <a:pathLst>
                <a:path w="258897" h="1444" extrusionOk="0">
                  <a:moveTo>
                    <a:pt x="0" y="0"/>
                  </a:moveTo>
                  <a:lnTo>
                    <a:pt x="0" y="1443"/>
                  </a:lnTo>
                  <a:lnTo>
                    <a:pt x="258897" y="1443"/>
                  </a:lnTo>
                  <a:lnTo>
                    <a:pt x="258897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1"/>
            <p:cNvSpPr/>
            <p:nvPr/>
          </p:nvSpPr>
          <p:spPr>
            <a:xfrm>
              <a:off x="1118746" y="3379243"/>
              <a:ext cx="1175751" cy="16057"/>
            </a:xfrm>
            <a:custGeom>
              <a:avLst/>
              <a:gdLst/>
              <a:ahLst/>
              <a:cxnLst/>
              <a:rect l="l" t="t" r="r" b="b"/>
              <a:pathLst>
                <a:path w="105733" h="1444" extrusionOk="0">
                  <a:moveTo>
                    <a:pt x="0" y="0"/>
                  </a:moveTo>
                  <a:lnTo>
                    <a:pt x="0" y="1443"/>
                  </a:lnTo>
                  <a:lnTo>
                    <a:pt x="105732" y="1443"/>
                  </a:lnTo>
                  <a:lnTo>
                    <a:pt x="1057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1"/>
            <p:cNvSpPr/>
            <p:nvPr/>
          </p:nvSpPr>
          <p:spPr>
            <a:xfrm>
              <a:off x="1670231" y="3468526"/>
              <a:ext cx="76239" cy="107252"/>
            </a:xfrm>
            <a:custGeom>
              <a:avLst/>
              <a:gdLst/>
              <a:ahLst/>
              <a:cxnLst/>
              <a:rect l="l" t="t" r="r" b="b"/>
              <a:pathLst>
                <a:path w="6856" h="9645" extrusionOk="0">
                  <a:moveTo>
                    <a:pt x="0" y="0"/>
                  </a:moveTo>
                  <a:lnTo>
                    <a:pt x="0" y="9644"/>
                  </a:lnTo>
                  <a:lnTo>
                    <a:pt x="6855" y="4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1"/>
            <p:cNvSpPr/>
            <p:nvPr/>
          </p:nvSpPr>
          <p:spPr>
            <a:xfrm>
              <a:off x="1759691" y="3468526"/>
              <a:ext cx="17859" cy="107252"/>
            </a:xfrm>
            <a:custGeom>
              <a:avLst/>
              <a:gdLst/>
              <a:ahLst/>
              <a:cxnLst/>
              <a:rect l="l" t="t" r="r" b="b"/>
              <a:pathLst>
                <a:path w="1606" h="9645" extrusionOk="0">
                  <a:moveTo>
                    <a:pt x="1" y="0"/>
                  </a:moveTo>
                  <a:lnTo>
                    <a:pt x="1" y="9644"/>
                  </a:lnTo>
                  <a:lnTo>
                    <a:pt x="1605" y="9644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1"/>
            <p:cNvSpPr/>
            <p:nvPr/>
          </p:nvSpPr>
          <p:spPr>
            <a:xfrm>
              <a:off x="1453891" y="3468526"/>
              <a:ext cx="76261" cy="107252"/>
            </a:xfrm>
            <a:custGeom>
              <a:avLst/>
              <a:gdLst/>
              <a:ahLst/>
              <a:cxnLst/>
              <a:rect l="l" t="t" r="r" b="b"/>
              <a:pathLst>
                <a:path w="6858" h="9645" extrusionOk="0">
                  <a:moveTo>
                    <a:pt x="1" y="0"/>
                  </a:moveTo>
                  <a:lnTo>
                    <a:pt x="1" y="9644"/>
                  </a:lnTo>
                  <a:lnTo>
                    <a:pt x="6857" y="4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1"/>
            <p:cNvSpPr/>
            <p:nvPr/>
          </p:nvSpPr>
          <p:spPr>
            <a:xfrm>
              <a:off x="1237574" y="3468526"/>
              <a:ext cx="76250" cy="107252"/>
            </a:xfrm>
            <a:custGeom>
              <a:avLst/>
              <a:gdLst/>
              <a:ahLst/>
              <a:cxnLst/>
              <a:rect l="l" t="t" r="r" b="b"/>
              <a:pathLst>
                <a:path w="6857" h="9645" extrusionOk="0">
                  <a:moveTo>
                    <a:pt x="6857" y="0"/>
                  </a:moveTo>
                  <a:lnTo>
                    <a:pt x="0" y="4822"/>
                  </a:lnTo>
                  <a:lnTo>
                    <a:pt x="6857" y="9644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1"/>
            <p:cNvSpPr/>
            <p:nvPr/>
          </p:nvSpPr>
          <p:spPr>
            <a:xfrm>
              <a:off x="1206494" y="3468526"/>
              <a:ext cx="17859" cy="107252"/>
            </a:xfrm>
            <a:custGeom>
              <a:avLst/>
              <a:gdLst/>
              <a:ahLst/>
              <a:cxnLst/>
              <a:rect l="l" t="t" r="r" b="b"/>
              <a:pathLst>
                <a:path w="1606" h="9645" extrusionOk="0">
                  <a:moveTo>
                    <a:pt x="0" y="0"/>
                  </a:moveTo>
                  <a:lnTo>
                    <a:pt x="0" y="9644"/>
                  </a:lnTo>
                  <a:lnTo>
                    <a:pt x="1605" y="9644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1"/>
            <p:cNvSpPr/>
            <p:nvPr/>
          </p:nvSpPr>
          <p:spPr>
            <a:xfrm>
              <a:off x="3335395" y="3449911"/>
              <a:ext cx="139356" cy="136320"/>
            </a:xfrm>
            <a:custGeom>
              <a:avLst/>
              <a:gdLst/>
              <a:ahLst/>
              <a:cxnLst/>
              <a:rect l="l" t="t" r="r" b="b"/>
              <a:pathLst>
                <a:path w="12532" h="12259" extrusionOk="0">
                  <a:moveTo>
                    <a:pt x="6266" y="4165"/>
                  </a:moveTo>
                  <a:cubicBezTo>
                    <a:pt x="7372" y="4165"/>
                    <a:pt x="8275" y="5046"/>
                    <a:pt x="8275" y="6128"/>
                  </a:cubicBezTo>
                  <a:cubicBezTo>
                    <a:pt x="8275" y="7212"/>
                    <a:pt x="7374" y="8094"/>
                    <a:pt x="6266" y="8094"/>
                  </a:cubicBezTo>
                  <a:cubicBezTo>
                    <a:pt x="5158" y="8094"/>
                    <a:pt x="4257" y="7212"/>
                    <a:pt x="4257" y="6128"/>
                  </a:cubicBezTo>
                  <a:cubicBezTo>
                    <a:pt x="4257" y="5046"/>
                    <a:pt x="5159" y="4165"/>
                    <a:pt x="6266" y="4165"/>
                  </a:cubicBezTo>
                  <a:close/>
                  <a:moveTo>
                    <a:pt x="5550" y="0"/>
                  </a:moveTo>
                  <a:cubicBezTo>
                    <a:pt x="5454" y="0"/>
                    <a:pt x="4829" y="1686"/>
                    <a:pt x="4829" y="1686"/>
                  </a:cubicBezTo>
                  <a:lnTo>
                    <a:pt x="4064" y="1996"/>
                  </a:lnTo>
                  <a:cubicBezTo>
                    <a:pt x="4064" y="1996"/>
                    <a:pt x="2509" y="1336"/>
                    <a:pt x="2319" y="1336"/>
                  </a:cubicBezTo>
                  <a:cubicBezTo>
                    <a:pt x="2310" y="1336"/>
                    <a:pt x="2304" y="1338"/>
                    <a:pt x="2301" y="1340"/>
                  </a:cubicBezTo>
                  <a:lnTo>
                    <a:pt x="1328" y="2292"/>
                  </a:lnTo>
                  <a:cubicBezTo>
                    <a:pt x="1261" y="2357"/>
                    <a:pt x="2035" y="3983"/>
                    <a:pt x="2035" y="3983"/>
                  </a:cubicBezTo>
                  <a:lnTo>
                    <a:pt x="1719" y="4733"/>
                  </a:lnTo>
                  <a:cubicBezTo>
                    <a:pt x="1719" y="4733"/>
                    <a:pt x="0" y="5394"/>
                    <a:pt x="0" y="5484"/>
                  </a:cubicBezTo>
                  <a:lnTo>
                    <a:pt x="0" y="6830"/>
                  </a:lnTo>
                  <a:cubicBezTo>
                    <a:pt x="0" y="6924"/>
                    <a:pt x="1724" y="7537"/>
                    <a:pt x="1724" y="7537"/>
                  </a:cubicBezTo>
                  <a:lnTo>
                    <a:pt x="2039" y="8285"/>
                  </a:lnTo>
                  <a:cubicBezTo>
                    <a:pt x="2039" y="8285"/>
                    <a:pt x="1304" y="9944"/>
                    <a:pt x="1369" y="10007"/>
                  </a:cubicBezTo>
                  <a:lnTo>
                    <a:pt x="2342" y="10961"/>
                  </a:lnTo>
                  <a:cubicBezTo>
                    <a:pt x="2345" y="10963"/>
                    <a:pt x="2350" y="10964"/>
                    <a:pt x="2358" y="10964"/>
                  </a:cubicBezTo>
                  <a:cubicBezTo>
                    <a:pt x="2540" y="10964"/>
                    <a:pt x="4069" y="10267"/>
                    <a:pt x="4069" y="10267"/>
                  </a:cubicBezTo>
                  <a:lnTo>
                    <a:pt x="4836" y="10579"/>
                  </a:lnTo>
                  <a:cubicBezTo>
                    <a:pt x="4836" y="10579"/>
                    <a:pt x="5513" y="12259"/>
                    <a:pt x="5607" y="12259"/>
                  </a:cubicBezTo>
                  <a:lnTo>
                    <a:pt x="6983" y="12259"/>
                  </a:lnTo>
                  <a:cubicBezTo>
                    <a:pt x="7077" y="12259"/>
                    <a:pt x="7704" y="10573"/>
                    <a:pt x="7704" y="10573"/>
                  </a:cubicBezTo>
                  <a:lnTo>
                    <a:pt x="8471" y="10263"/>
                  </a:lnTo>
                  <a:cubicBezTo>
                    <a:pt x="8471" y="10263"/>
                    <a:pt x="10025" y="10924"/>
                    <a:pt x="10212" y="10924"/>
                  </a:cubicBezTo>
                  <a:cubicBezTo>
                    <a:pt x="10220" y="10924"/>
                    <a:pt x="10226" y="10923"/>
                    <a:pt x="10229" y="10920"/>
                  </a:cubicBezTo>
                  <a:lnTo>
                    <a:pt x="11203" y="9968"/>
                  </a:lnTo>
                  <a:cubicBezTo>
                    <a:pt x="11271" y="9902"/>
                    <a:pt x="10495" y="8276"/>
                    <a:pt x="10495" y="8276"/>
                  </a:cubicBezTo>
                  <a:lnTo>
                    <a:pt x="10811" y="7526"/>
                  </a:lnTo>
                  <a:cubicBezTo>
                    <a:pt x="10811" y="7526"/>
                    <a:pt x="12531" y="6865"/>
                    <a:pt x="12531" y="6773"/>
                  </a:cubicBezTo>
                  <a:lnTo>
                    <a:pt x="12531" y="5427"/>
                  </a:lnTo>
                  <a:cubicBezTo>
                    <a:pt x="12531" y="5334"/>
                    <a:pt x="10809" y="4724"/>
                    <a:pt x="10809" y="4724"/>
                  </a:cubicBezTo>
                  <a:lnTo>
                    <a:pt x="10492" y="3972"/>
                  </a:lnTo>
                  <a:cubicBezTo>
                    <a:pt x="10492" y="3972"/>
                    <a:pt x="11229" y="2313"/>
                    <a:pt x="11163" y="2249"/>
                  </a:cubicBezTo>
                  <a:lnTo>
                    <a:pt x="10190" y="1298"/>
                  </a:lnTo>
                  <a:cubicBezTo>
                    <a:pt x="10187" y="1296"/>
                    <a:pt x="10181" y="1294"/>
                    <a:pt x="10173" y="1294"/>
                  </a:cubicBezTo>
                  <a:cubicBezTo>
                    <a:pt x="9987" y="1294"/>
                    <a:pt x="8462" y="1991"/>
                    <a:pt x="8462" y="1991"/>
                  </a:cubicBezTo>
                  <a:lnTo>
                    <a:pt x="7695" y="1682"/>
                  </a:lnTo>
                  <a:cubicBezTo>
                    <a:pt x="7695" y="1682"/>
                    <a:pt x="7019" y="0"/>
                    <a:pt x="6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1"/>
            <p:cNvSpPr/>
            <p:nvPr/>
          </p:nvSpPr>
          <p:spPr>
            <a:xfrm>
              <a:off x="3573441" y="3464889"/>
              <a:ext cx="158983" cy="104506"/>
            </a:xfrm>
            <a:custGeom>
              <a:avLst/>
              <a:gdLst/>
              <a:ahLst/>
              <a:cxnLst/>
              <a:rect l="l" t="t" r="r" b="b"/>
              <a:pathLst>
                <a:path w="14297" h="9398" extrusionOk="0">
                  <a:moveTo>
                    <a:pt x="13244" y="1052"/>
                  </a:moveTo>
                  <a:lnTo>
                    <a:pt x="13244" y="8346"/>
                  </a:lnTo>
                  <a:lnTo>
                    <a:pt x="1053" y="8346"/>
                  </a:lnTo>
                  <a:lnTo>
                    <a:pt x="1053" y="1052"/>
                  </a:lnTo>
                  <a:close/>
                  <a:moveTo>
                    <a:pt x="0" y="1"/>
                  </a:moveTo>
                  <a:lnTo>
                    <a:pt x="0" y="9398"/>
                  </a:lnTo>
                  <a:lnTo>
                    <a:pt x="14296" y="9398"/>
                  </a:lnTo>
                  <a:lnTo>
                    <a:pt x="142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1"/>
            <p:cNvSpPr/>
            <p:nvPr/>
          </p:nvSpPr>
          <p:spPr>
            <a:xfrm>
              <a:off x="3903194" y="3453803"/>
              <a:ext cx="52075" cy="52019"/>
            </a:xfrm>
            <a:custGeom>
              <a:avLst/>
              <a:gdLst/>
              <a:ahLst/>
              <a:cxnLst/>
              <a:rect l="l" t="t" r="r" b="b"/>
              <a:pathLst>
                <a:path w="4683" h="4678" extrusionOk="0">
                  <a:moveTo>
                    <a:pt x="1" y="1"/>
                  </a:moveTo>
                  <a:lnTo>
                    <a:pt x="1" y="1052"/>
                  </a:lnTo>
                  <a:lnTo>
                    <a:pt x="3630" y="1052"/>
                  </a:lnTo>
                  <a:lnTo>
                    <a:pt x="3630" y="4678"/>
                  </a:lnTo>
                  <a:lnTo>
                    <a:pt x="4682" y="4678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1"/>
            <p:cNvSpPr/>
            <p:nvPr/>
          </p:nvSpPr>
          <p:spPr>
            <a:xfrm>
              <a:off x="3828478" y="3453803"/>
              <a:ext cx="52053" cy="52019"/>
            </a:xfrm>
            <a:custGeom>
              <a:avLst/>
              <a:gdLst/>
              <a:ahLst/>
              <a:cxnLst/>
              <a:rect l="l" t="t" r="r" b="b"/>
              <a:pathLst>
                <a:path w="4681" h="4678" extrusionOk="0">
                  <a:moveTo>
                    <a:pt x="1" y="1"/>
                  </a:moveTo>
                  <a:lnTo>
                    <a:pt x="1" y="4678"/>
                  </a:lnTo>
                  <a:lnTo>
                    <a:pt x="1053" y="4678"/>
                  </a:lnTo>
                  <a:lnTo>
                    <a:pt x="1053" y="1052"/>
                  </a:lnTo>
                  <a:lnTo>
                    <a:pt x="4681" y="1052"/>
                  </a:lnTo>
                  <a:lnTo>
                    <a:pt x="46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1"/>
            <p:cNvSpPr/>
            <p:nvPr/>
          </p:nvSpPr>
          <p:spPr>
            <a:xfrm>
              <a:off x="3903194" y="3528473"/>
              <a:ext cx="52075" cy="52019"/>
            </a:xfrm>
            <a:custGeom>
              <a:avLst/>
              <a:gdLst/>
              <a:ahLst/>
              <a:cxnLst/>
              <a:rect l="l" t="t" r="r" b="b"/>
              <a:pathLst>
                <a:path w="4683" h="4678" extrusionOk="0">
                  <a:moveTo>
                    <a:pt x="3630" y="0"/>
                  </a:moveTo>
                  <a:lnTo>
                    <a:pt x="3630" y="3626"/>
                  </a:lnTo>
                  <a:lnTo>
                    <a:pt x="1" y="3626"/>
                  </a:lnTo>
                  <a:lnTo>
                    <a:pt x="1" y="4677"/>
                  </a:lnTo>
                  <a:lnTo>
                    <a:pt x="4682" y="4677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1"/>
            <p:cNvSpPr/>
            <p:nvPr/>
          </p:nvSpPr>
          <p:spPr>
            <a:xfrm>
              <a:off x="3828478" y="3528473"/>
              <a:ext cx="52053" cy="52019"/>
            </a:xfrm>
            <a:custGeom>
              <a:avLst/>
              <a:gdLst/>
              <a:ahLst/>
              <a:cxnLst/>
              <a:rect l="l" t="t" r="r" b="b"/>
              <a:pathLst>
                <a:path w="4681" h="4678" extrusionOk="0">
                  <a:moveTo>
                    <a:pt x="1" y="0"/>
                  </a:moveTo>
                  <a:lnTo>
                    <a:pt x="1" y="4677"/>
                  </a:lnTo>
                  <a:lnTo>
                    <a:pt x="4681" y="4677"/>
                  </a:lnTo>
                  <a:lnTo>
                    <a:pt x="4681" y="3626"/>
                  </a:lnTo>
                  <a:lnTo>
                    <a:pt x="1053" y="36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1"/>
            <p:cNvSpPr/>
            <p:nvPr/>
          </p:nvSpPr>
          <p:spPr>
            <a:xfrm>
              <a:off x="2265818" y="3359183"/>
              <a:ext cx="57490" cy="55300"/>
            </a:xfrm>
            <a:custGeom>
              <a:avLst/>
              <a:gdLst/>
              <a:ahLst/>
              <a:cxnLst/>
              <a:rect l="l" t="t" r="r" b="b"/>
              <a:pathLst>
                <a:path w="5170" h="4973" extrusionOk="0">
                  <a:moveTo>
                    <a:pt x="2684" y="0"/>
                  </a:moveTo>
                  <a:cubicBezTo>
                    <a:pt x="2683" y="0"/>
                    <a:pt x="2682" y="0"/>
                    <a:pt x="2681" y="0"/>
                  </a:cubicBezTo>
                  <a:cubicBezTo>
                    <a:pt x="1675" y="0"/>
                    <a:pt x="768" y="607"/>
                    <a:pt x="385" y="1536"/>
                  </a:cubicBezTo>
                  <a:cubicBezTo>
                    <a:pt x="0" y="2464"/>
                    <a:pt x="213" y="3535"/>
                    <a:pt x="925" y="4246"/>
                  </a:cubicBezTo>
                  <a:cubicBezTo>
                    <a:pt x="1400" y="4721"/>
                    <a:pt x="2035" y="4973"/>
                    <a:pt x="2682" y="4973"/>
                  </a:cubicBezTo>
                  <a:cubicBezTo>
                    <a:pt x="3003" y="4973"/>
                    <a:pt x="3328" y="4910"/>
                    <a:pt x="3637" y="4782"/>
                  </a:cubicBezTo>
                  <a:cubicBezTo>
                    <a:pt x="4565" y="4397"/>
                    <a:pt x="5170" y="3488"/>
                    <a:pt x="5170" y="2482"/>
                  </a:cubicBezTo>
                  <a:cubicBezTo>
                    <a:pt x="5168" y="1112"/>
                    <a:pt x="4056" y="0"/>
                    <a:pt x="2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41"/>
          <p:cNvSpPr txBox="1">
            <a:spLocks noGrp="1"/>
          </p:cNvSpPr>
          <p:nvPr>
            <p:ph type="title"/>
          </p:nvPr>
        </p:nvSpPr>
        <p:spPr>
          <a:xfrm>
            <a:off x="5976000" y="1445100"/>
            <a:ext cx="2599158" cy="22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Move in for fall 2021 is 8 a.m. Friday, August 13 until 9 a.m. Wednesday, August 18 </a:t>
            </a:r>
            <a:endParaRPr dirty="0">
              <a:latin typeface="Merriweather Sans" pitchFamily="2" charset="77"/>
            </a:endParaRPr>
          </a:p>
        </p:txBody>
      </p:sp>
      <p:sp>
        <p:nvSpPr>
          <p:cNvPr id="326" name="Google Shape;326;p41"/>
          <p:cNvSpPr/>
          <p:nvPr/>
        </p:nvSpPr>
        <p:spPr>
          <a:xfrm>
            <a:off x="978789" y="1457396"/>
            <a:ext cx="3177218" cy="232252"/>
          </a:xfrm>
          <a:custGeom>
            <a:avLst/>
            <a:gdLst/>
            <a:ahLst/>
            <a:cxnLst/>
            <a:rect l="l" t="t" r="r" b="b"/>
            <a:pathLst>
              <a:path w="285721" h="20886" extrusionOk="0">
                <a:moveTo>
                  <a:pt x="4894" y="0"/>
                </a:moveTo>
                <a:cubicBezTo>
                  <a:pt x="2320" y="0"/>
                  <a:pt x="0" y="2064"/>
                  <a:pt x="0" y="4898"/>
                </a:cubicBezTo>
                <a:lnTo>
                  <a:pt x="0" y="20886"/>
                </a:lnTo>
                <a:lnTo>
                  <a:pt x="285720" y="20886"/>
                </a:lnTo>
                <a:lnTo>
                  <a:pt x="285720" y="4898"/>
                </a:lnTo>
                <a:cubicBezTo>
                  <a:pt x="285720" y="2064"/>
                  <a:pt x="283865" y="0"/>
                  <a:pt x="2812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Online Media 1" descr="UGA Housing move in tips | UGA dorm move in">
            <a:hlinkClick r:id="" action="ppaction://media"/>
            <a:extLst>
              <a:ext uri="{FF2B5EF4-FFF2-40B4-BE49-F238E27FC236}">
                <a16:creationId xmlns:a16="http://schemas.microsoft.com/office/drawing/2014/main" id="{CF382A01-B7A0-FE47-84E1-5A70DE6C5E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2676" y="1549855"/>
            <a:ext cx="3050958" cy="1723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4"/>
          <p:cNvSpPr txBox="1">
            <a:spLocks noGrp="1"/>
          </p:cNvSpPr>
          <p:nvPr>
            <p:ph type="title"/>
          </p:nvPr>
        </p:nvSpPr>
        <p:spPr>
          <a:xfrm>
            <a:off x="701599" y="612666"/>
            <a:ext cx="7853821" cy="13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MOVE-IN TIMELINE</a:t>
            </a:r>
            <a:endParaRPr dirty="0"/>
          </a:p>
        </p:txBody>
      </p:sp>
      <p:sp>
        <p:nvSpPr>
          <p:cNvPr id="353" name="Google Shape;353;p44"/>
          <p:cNvSpPr/>
          <p:nvPr/>
        </p:nvSpPr>
        <p:spPr>
          <a:xfrm>
            <a:off x="1448813" y="2718825"/>
            <a:ext cx="740700" cy="74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4"/>
          <p:cNvSpPr txBox="1">
            <a:spLocks noGrp="1"/>
          </p:cNvSpPr>
          <p:nvPr>
            <p:ph type="title"/>
          </p:nvPr>
        </p:nvSpPr>
        <p:spPr>
          <a:xfrm>
            <a:off x="925463" y="1961773"/>
            <a:ext cx="17874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AUGUST 13</a:t>
            </a:r>
            <a:endParaRPr sz="1800" dirty="0"/>
          </a:p>
        </p:txBody>
      </p:sp>
      <p:sp>
        <p:nvSpPr>
          <p:cNvPr id="355" name="Google Shape;355;p44"/>
          <p:cNvSpPr txBox="1">
            <a:spLocks noGrp="1"/>
          </p:cNvSpPr>
          <p:nvPr>
            <p:ph type="subTitle" idx="4294967295"/>
          </p:nvPr>
        </p:nvSpPr>
        <p:spPr>
          <a:xfrm>
            <a:off x="690933" y="3717352"/>
            <a:ext cx="2250410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" sz="1400" dirty="0"/>
              <a:t>Sorority recruitment move in. </a:t>
            </a:r>
            <a:br>
              <a:rPr lang="en" sz="1400" dirty="0"/>
            </a:br>
            <a:r>
              <a:rPr lang="en" sz="1400" dirty="0"/>
              <a:t>Arrival times required</a:t>
            </a:r>
            <a:br>
              <a:rPr lang="en" sz="1400" dirty="0"/>
            </a:br>
            <a:endParaRPr sz="1400" dirty="0">
              <a:latin typeface="Merriweather Sans" pitchFamily="2" charset="77"/>
            </a:endParaRPr>
          </a:p>
        </p:txBody>
      </p:sp>
      <p:sp>
        <p:nvSpPr>
          <p:cNvPr id="356" name="Google Shape;356;p44"/>
          <p:cNvSpPr/>
          <p:nvPr/>
        </p:nvSpPr>
        <p:spPr>
          <a:xfrm>
            <a:off x="3284038" y="2718825"/>
            <a:ext cx="740700" cy="74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44"/>
          <p:cNvSpPr txBox="1">
            <a:spLocks noGrp="1"/>
          </p:cNvSpPr>
          <p:nvPr>
            <p:ph type="title"/>
          </p:nvPr>
        </p:nvSpPr>
        <p:spPr>
          <a:xfrm>
            <a:off x="2760688" y="1961773"/>
            <a:ext cx="17874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AUGUST 14-15</a:t>
            </a:r>
            <a:endParaRPr sz="1800" dirty="0"/>
          </a:p>
        </p:txBody>
      </p:sp>
      <p:sp>
        <p:nvSpPr>
          <p:cNvPr id="358" name="Google Shape;358;p44"/>
          <p:cNvSpPr txBox="1">
            <a:spLocks noGrp="1"/>
          </p:cNvSpPr>
          <p:nvPr>
            <p:ph type="subTitle" idx="4294967295"/>
          </p:nvPr>
        </p:nvSpPr>
        <p:spPr>
          <a:xfrm>
            <a:off x="2760688" y="3733100"/>
            <a:ext cx="1787400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latin typeface="Merriweather Sans" pitchFamily="2" charset="77"/>
              </a:rPr>
              <a:t>Arrival times required</a:t>
            </a:r>
            <a:br>
              <a:rPr lang="en" sz="1400" dirty="0">
                <a:latin typeface="Merriweather Sans" pitchFamily="2" charset="77"/>
              </a:rPr>
            </a:br>
            <a:endParaRPr sz="1400" dirty="0">
              <a:latin typeface="Merriweather Sans" pitchFamily="2" charset="77"/>
            </a:endParaRPr>
          </a:p>
        </p:txBody>
      </p:sp>
      <p:sp>
        <p:nvSpPr>
          <p:cNvPr id="359" name="Google Shape;359;p44"/>
          <p:cNvSpPr/>
          <p:nvPr/>
        </p:nvSpPr>
        <p:spPr>
          <a:xfrm>
            <a:off x="5119263" y="2718825"/>
            <a:ext cx="740700" cy="74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4"/>
          <p:cNvSpPr txBox="1">
            <a:spLocks noGrp="1"/>
          </p:cNvSpPr>
          <p:nvPr>
            <p:ph type="title"/>
          </p:nvPr>
        </p:nvSpPr>
        <p:spPr>
          <a:xfrm>
            <a:off x="4595913" y="1961773"/>
            <a:ext cx="17874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AUGUST 16-18</a:t>
            </a:r>
            <a:endParaRPr sz="1800" dirty="0"/>
          </a:p>
        </p:txBody>
      </p:sp>
      <p:sp>
        <p:nvSpPr>
          <p:cNvPr id="361" name="Google Shape;361;p44"/>
          <p:cNvSpPr txBox="1">
            <a:spLocks noGrp="1"/>
          </p:cNvSpPr>
          <p:nvPr>
            <p:ph type="subTitle" idx="4294967295"/>
          </p:nvPr>
        </p:nvSpPr>
        <p:spPr>
          <a:xfrm>
            <a:off x="4595913" y="3733100"/>
            <a:ext cx="1787400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latin typeface="Merriweather Sans" pitchFamily="2" charset="77"/>
              </a:rPr>
              <a:t>N</a:t>
            </a:r>
            <a:r>
              <a:rPr lang="en" sz="1400" dirty="0"/>
              <a:t>o arrival time required; </a:t>
            </a:r>
            <a:br>
              <a:rPr lang="en" sz="1400" dirty="0"/>
            </a:br>
            <a:r>
              <a:rPr lang="en" sz="1400" dirty="0"/>
              <a:t>move </a:t>
            </a:r>
            <a:r>
              <a:rPr lang="en-US" sz="1400" dirty="0"/>
              <a:t>in</a:t>
            </a:r>
            <a:r>
              <a:rPr lang="en" sz="1400" dirty="0"/>
              <a:t> 24/7</a:t>
            </a:r>
            <a:endParaRPr sz="1400" dirty="0">
              <a:latin typeface="Merriweather Sans" pitchFamily="2" charset="77"/>
            </a:endParaRPr>
          </a:p>
        </p:txBody>
      </p:sp>
      <p:sp>
        <p:nvSpPr>
          <p:cNvPr id="362" name="Google Shape;362;p44"/>
          <p:cNvSpPr/>
          <p:nvPr/>
        </p:nvSpPr>
        <p:spPr>
          <a:xfrm>
            <a:off x="6954488" y="2718825"/>
            <a:ext cx="740700" cy="74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4"/>
          <p:cNvSpPr txBox="1">
            <a:spLocks noGrp="1"/>
          </p:cNvSpPr>
          <p:nvPr>
            <p:ph type="title"/>
          </p:nvPr>
        </p:nvSpPr>
        <p:spPr>
          <a:xfrm>
            <a:off x="6431138" y="1961773"/>
            <a:ext cx="17874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AUGUST 18</a:t>
            </a:r>
            <a:endParaRPr sz="1800" dirty="0"/>
          </a:p>
        </p:txBody>
      </p:sp>
      <p:sp>
        <p:nvSpPr>
          <p:cNvPr id="364" name="Google Shape;364;p44"/>
          <p:cNvSpPr txBox="1">
            <a:spLocks noGrp="1"/>
          </p:cNvSpPr>
          <p:nvPr>
            <p:ph type="subTitle" idx="4294967295"/>
          </p:nvPr>
        </p:nvSpPr>
        <p:spPr>
          <a:xfrm>
            <a:off x="6431138" y="3733100"/>
            <a:ext cx="1787400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latin typeface="Merriweather Sans" pitchFamily="2" charset="77"/>
              </a:rPr>
              <a:t>First day of class; check in </a:t>
            </a:r>
            <a:br>
              <a:rPr lang="en" sz="1400" dirty="0">
                <a:latin typeface="Merriweather Sans" pitchFamily="2" charset="77"/>
              </a:rPr>
            </a:br>
            <a:r>
              <a:rPr lang="en" sz="1400" dirty="0">
                <a:latin typeface="Merriweather Sans" pitchFamily="2" charset="77"/>
              </a:rPr>
              <a:t>by 9 a.m.</a:t>
            </a:r>
            <a:endParaRPr sz="1400" dirty="0">
              <a:latin typeface="Merriweather Sans" pitchFamily="2" charset="77"/>
            </a:endParaRPr>
          </a:p>
        </p:txBody>
      </p:sp>
      <p:cxnSp>
        <p:nvCxnSpPr>
          <p:cNvPr id="420" name="Google Shape;420;p44"/>
          <p:cNvCxnSpPr>
            <a:stCxn id="353" idx="3"/>
            <a:endCxn id="356" idx="1"/>
          </p:cNvCxnSpPr>
          <p:nvPr/>
        </p:nvCxnSpPr>
        <p:spPr>
          <a:xfrm>
            <a:off x="2189513" y="3089175"/>
            <a:ext cx="1094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" name="Google Shape;421;p44"/>
          <p:cNvCxnSpPr>
            <a:stCxn id="356" idx="3"/>
            <a:endCxn id="359" idx="1"/>
          </p:cNvCxnSpPr>
          <p:nvPr/>
        </p:nvCxnSpPr>
        <p:spPr>
          <a:xfrm>
            <a:off x="4024738" y="3089175"/>
            <a:ext cx="1094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" name="Google Shape;422;p44"/>
          <p:cNvCxnSpPr>
            <a:stCxn id="359" idx="3"/>
            <a:endCxn id="362" idx="1"/>
          </p:cNvCxnSpPr>
          <p:nvPr/>
        </p:nvCxnSpPr>
        <p:spPr>
          <a:xfrm>
            <a:off x="5859963" y="3089175"/>
            <a:ext cx="1094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44"/>
          <p:cNvCxnSpPr>
            <a:stCxn id="362" idx="3"/>
          </p:cNvCxnSpPr>
          <p:nvPr/>
        </p:nvCxnSpPr>
        <p:spPr>
          <a:xfrm>
            <a:off x="7695188" y="3089175"/>
            <a:ext cx="359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4" name="Google Shape;424;p44"/>
          <p:cNvCxnSpPr>
            <a:stCxn id="353" idx="0"/>
            <a:endCxn id="354" idx="2"/>
          </p:cNvCxnSpPr>
          <p:nvPr/>
        </p:nvCxnSpPr>
        <p:spPr>
          <a:xfrm rot="10800000">
            <a:off x="1819163" y="2446125"/>
            <a:ext cx="0" cy="272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25" name="Google Shape;425;p44"/>
          <p:cNvCxnSpPr>
            <a:stCxn id="356" idx="0"/>
            <a:endCxn id="357" idx="2"/>
          </p:cNvCxnSpPr>
          <p:nvPr/>
        </p:nvCxnSpPr>
        <p:spPr>
          <a:xfrm rot="10800000">
            <a:off x="3654388" y="2446125"/>
            <a:ext cx="0" cy="272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26" name="Google Shape;426;p44"/>
          <p:cNvCxnSpPr>
            <a:stCxn id="359" idx="0"/>
            <a:endCxn id="360" idx="2"/>
          </p:cNvCxnSpPr>
          <p:nvPr/>
        </p:nvCxnSpPr>
        <p:spPr>
          <a:xfrm rot="10800000">
            <a:off x="5489613" y="2446125"/>
            <a:ext cx="0" cy="272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27" name="Google Shape;427;p44"/>
          <p:cNvCxnSpPr>
            <a:stCxn id="362" idx="0"/>
            <a:endCxn id="363" idx="2"/>
          </p:cNvCxnSpPr>
          <p:nvPr/>
        </p:nvCxnSpPr>
        <p:spPr>
          <a:xfrm rot="10800000">
            <a:off x="7324838" y="2446125"/>
            <a:ext cx="0" cy="272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78" name="Google Shape;12994;p71">
            <a:extLst>
              <a:ext uri="{FF2B5EF4-FFF2-40B4-BE49-F238E27FC236}">
                <a16:creationId xmlns:a16="http://schemas.microsoft.com/office/drawing/2014/main" id="{45ABC721-B025-2445-B1B2-EF4014DFF72B}"/>
              </a:ext>
            </a:extLst>
          </p:cNvPr>
          <p:cNvGrpSpPr/>
          <p:nvPr/>
        </p:nvGrpSpPr>
        <p:grpSpPr>
          <a:xfrm>
            <a:off x="5263336" y="2861715"/>
            <a:ext cx="455955" cy="454920"/>
            <a:chOff x="2302788" y="1505981"/>
            <a:chExt cx="336188" cy="335425"/>
          </a:xfrm>
          <a:solidFill>
            <a:schemeClr val="bg1"/>
          </a:solidFill>
        </p:grpSpPr>
        <p:sp>
          <p:nvSpPr>
            <p:cNvPr id="79" name="Google Shape;12995;p71">
              <a:extLst>
                <a:ext uri="{FF2B5EF4-FFF2-40B4-BE49-F238E27FC236}">
                  <a16:creationId xmlns:a16="http://schemas.microsoft.com/office/drawing/2014/main" id="{561F44C2-B415-9945-A36B-924821634BDD}"/>
                </a:ext>
              </a:extLst>
            </p:cNvPr>
            <p:cNvSpPr/>
            <p:nvPr/>
          </p:nvSpPr>
          <p:spPr>
            <a:xfrm>
              <a:off x="2302788" y="1505981"/>
              <a:ext cx="336188" cy="335425"/>
            </a:xfrm>
            <a:custGeom>
              <a:avLst/>
              <a:gdLst/>
              <a:ahLst/>
              <a:cxnLst/>
              <a:rect l="l" t="t" r="r" b="b"/>
              <a:pathLst>
                <a:path w="10562" h="10538" extrusionOk="0">
                  <a:moveTo>
                    <a:pt x="5275" y="1"/>
                  </a:moveTo>
                  <a:cubicBezTo>
                    <a:pt x="3858" y="1"/>
                    <a:pt x="2536" y="548"/>
                    <a:pt x="1548" y="1548"/>
                  </a:cubicBezTo>
                  <a:cubicBezTo>
                    <a:pt x="548" y="2549"/>
                    <a:pt x="0" y="3870"/>
                    <a:pt x="0" y="5263"/>
                  </a:cubicBezTo>
                  <a:cubicBezTo>
                    <a:pt x="0" y="6668"/>
                    <a:pt x="548" y="8002"/>
                    <a:pt x="1548" y="8990"/>
                  </a:cubicBezTo>
                  <a:cubicBezTo>
                    <a:pt x="2548" y="9990"/>
                    <a:pt x="3870" y="10538"/>
                    <a:pt x="5275" y="10538"/>
                  </a:cubicBezTo>
                  <a:cubicBezTo>
                    <a:pt x="6680" y="10538"/>
                    <a:pt x="8013" y="9990"/>
                    <a:pt x="8989" y="8990"/>
                  </a:cubicBezTo>
                  <a:cubicBezTo>
                    <a:pt x="9990" y="7990"/>
                    <a:pt x="10537" y="6668"/>
                    <a:pt x="10537" y="5263"/>
                  </a:cubicBezTo>
                  <a:cubicBezTo>
                    <a:pt x="10561" y="5192"/>
                    <a:pt x="10549" y="5085"/>
                    <a:pt x="10549" y="5001"/>
                  </a:cubicBezTo>
                  <a:cubicBezTo>
                    <a:pt x="10549" y="4906"/>
                    <a:pt x="10478" y="4847"/>
                    <a:pt x="10394" y="4847"/>
                  </a:cubicBezTo>
                  <a:cubicBezTo>
                    <a:pt x="10299" y="4847"/>
                    <a:pt x="10240" y="4930"/>
                    <a:pt x="10240" y="5013"/>
                  </a:cubicBezTo>
                  <a:lnTo>
                    <a:pt x="10240" y="5287"/>
                  </a:lnTo>
                  <a:cubicBezTo>
                    <a:pt x="10240" y="6609"/>
                    <a:pt x="9716" y="7859"/>
                    <a:pt x="8787" y="8799"/>
                  </a:cubicBezTo>
                  <a:cubicBezTo>
                    <a:pt x="7846" y="9728"/>
                    <a:pt x="6596" y="10252"/>
                    <a:pt x="5275" y="10252"/>
                  </a:cubicBezTo>
                  <a:cubicBezTo>
                    <a:pt x="3941" y="10252"/>
                    <a:pt x="2691" y="9728"/>
                    <a:pt x="1762" y="8799"/>
                  </a:cubicBezTo>
                  <a:cubicBezTo>
                    <a:pt x="822" y="7859"/>
                    <a:pt x="298" y="6609"/>
                    <a:pt x="298" y="5287"/>
                  </a:cubicBezTo>
                  <a:cubicBezTo>
                    <a:pt x="298" y="3954"/>
                    <a:pt x="822" y="2703"/>
                    <a:pt x="1762" y="1775"/>
                  </a:cubicBezTo>
                  <a:cubicBezTo>
                    <a:pt x="2691" y="834"/>
                    <a:pt x="3941" y="310"/>
                    <a:pt x="5275" y="310"/>
                  </a:cubicBezTo>
                  <a:cubicBezTo>
                    <a:pt x="6442" y="310"/>
                    <a:pt x="7573" y="727"/>
                    <a:pt x="8466" y="1477"/>
                  </a:cubicBezTo>
                  <a:cubicBezTo>
                    <a:pt x="9347" y="2215"/>
                    <a:pt x="9942" y="3239"/>
                    <a:pt x="10156" y="4370"/>
                  </a:cubicBezTo>
                  <a:cubicBezTo>
                    <a:pt x="10167" y="4454"/>
                    <a:pt x="10223" y="4492"/>
                    <a:pt x="10301" y="4492"/>
                  </a:cubicBezTo>
                  <a:cubicBezTo>
                    <a:pt x="10312" y="4492"/>
                    <a:pt x="10323" y="4491"/>
                    <a:pt x="10335" y="4489"/>
                  </a:cubicBezTo>
                  <a:cubicBezTo>
                    <a:pt x="10418" y="4477"/>
                    <a:pt x="10466" y="4406"/>
                    <a:pt x="10454" y="4311"/>
                  </a:cubicBezTo>
                  <a:cubicBezTo>
                    <a:pt x="10228" y="3108"/>
                    <a:pt x="9597" y="2025"/>
                    <a:pt x="8668" y="1239"/>
                  </a:cubicBezTo>
                  <a:cubicBezTo>
                    <a:pt x="7716" y="429"/>
                    <a:pt x="6501" y="1"/>
                    <a:pt x="5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996;p71">
              <a:extLst>
                <a:ext uri="{FF2B5EF4-FFF2-40B4-BE49-F238E27FC236}">
                  <a16:creationId xmlns:a16="http://schemas.microsoft.com/office/drawing/2014/main" id="{ED389AE0-5C2A-B042-A92E-660C3913DE5E}"/>
                </a:ext>
              </a:extLst>
            </p:cNvPr>
            <p:cNvSpPr/>
            <p:nvPr/>
          </p:nvSpPr>
          <p:spPr>
            <a:xfrm>
              <a:off x="2327806" y="1530618"/>
              <a:ext cx="287266" cy="286916"/>
            </a:xfrm>
            <a:custGeom>
              <a:avLst/>
              <a:gdLst/>
              <a:ahLst/>
              <a:cxnLst/>
              <a:rect l="l" t="t" r="r" b="b"/>
              <a:pathLst>
                <a:path w="9025" h="9014" extrusionOk="0">
                  <a:moveTo>
                    <a:pt x="4513" y="1"/>
                  </a:moveTo>
                  <a:cubicBezTo>
                    <a:pt x="3870" y="1"/>
                    <a:pt x="3262" y="132"/>
                    <a:pt x="2679" y="382"/>
                  </a:cubicBezTo>
                  <a:cubicBezTo>
                    <a:pt x="2119" y="644"/>
                    <a:pt x="1619" y="1001"/>
                    <a:pt x="1215" y="1441"/>
                  </a:cubicBezTo>
                  <a:cubicBezTo>
                    <a:pt x="1155" y="1501"/>
                    <a:pt x="1155" y="1608"/>
                    <a:pt x="1226" y="1667"/>
                  </a:cubicBezTo>
                  <a:cubicBezTo>
                    <a:pt x="1255" y="1696"/>
                    <a:pt x="1294" y="1711"/>
                    <a:pt x="1334" y="1711"/>
                  </a:cubicBezTo>
                  <a:cubicBezTo>
                    <a:pt x="1377" y="1711"/>
                    <a:pt x="1422" y="1693"/>
                    <a:pt x="1453" y="1656"/>
                  </a:cubicBezTo>
                  <a:cubicBezTo>
                    <a:pt x="1834" y="1239"/>
                    <a:pt x="2298" y="894"/>
                    <a:pt x="2822" y="667"/>
                  </a:cubicBezTo>
                  <a:cubicBezTo>
                    <a:pt x="3358" y="429"/>
                    <a:pt x="3929" y="310"/>
                    <a:pt x="4524" y="310"/>
                  </a:cubicBezTo>
                  <a:cubicBezTo>
                    <a:pt x="6834" y="310"/>
                    <a:pt x="8727" y="2191"/>
                    <a:pt x="8727" y="4513"/>
                  </a:cubicBezTo>
                  <a:cubicBezTo>
                    <a:pt x="8727" y="6811"/>
                    <a:pt x="6846" y="8704"/>
                    <a:pt x="4524" y="8704"/>
                  </a:cubicBezTo>
                  <a:cubicBezTo>
                    <a:pt x="2227" y="8704"/>
                    <a:pt x="333" y="6835"/>
                    <a:pt x="333" y="4513"/>
                  </a:cubicBezTo>
                  <a:cubicBezTo>
                    <a:pt x="333" y="3692"/>
                    <a:pt x="572" y="2882"/>
                    <a:pt x="1036" y="2203"/>
                  </a:cubicBezTo>
                  <a:cubicBezTo>
                    <a:pt x="1048" y="2132"/>
                    <a:pt x="1036" y="2037"/>
                    <a:pt x="953" y="1977"/>
                  </a:cubicBezTo>
                  <a:cubicBezTo>
                    <a:pt x="927" y="1960"/>
                    <a:pt x="900" y="1952"/>
                    <a:pt x="874" y="1952"/>
                  </a:cubicBezTo>
                  <a:cubicBezTo>
                    <a:pt x="827" y="1952"/>
                    <a:pt x="781" y="1979"/>
                    <a:pt x="750" y="2025"/>
                  </a:cubicBezTo>
                  <a:cubicBezTo>
                    <a:pt x="262" y="2751"/>
                    <a:pt x="0" y="3620"/>
                    <a:pt x="0" y="4513"/>
                  </a:cubicBezTo>
                  <a:cubicBezTo>
                    <a:pt x="0" y="5716"/>
                    <a:pt x="464" y="6847"/>
                    <a:pt x="1334" y="7692"/>
                  </a:cubicBezTo>
                  <a:cubicBezTo>
                    <a:pt x="2191" y="8537"/>
                    <a:pt x="3310" y="9014"/>
                    <a:pt x="4513" y="9014"/>
                  </a:cubicBezTo>
                  <a:cubicBezTo>
                    <a:pt x="5715" y="9014"/>
                    <a:pt x="6846" y="8549"/>
                    <a:pt x="7692" y="7692"/>
                  </a:cubicBezTo>
                  <a:cubicBezTo>
                    <a:pt x="8549" y="6835"/>
                    <a:pt x="9025" y="5716"/>
                    <a:pt x="9025" y="4513"/>
                  </a:cubicBezTo>
                  <a:cubicBezTo>
                    <a:pt x="9025" y="3299"/>
                    <a:pt x="8561" y="2168"/>
                    <a:pt x="7692" y="1322"/>
                  </a:cubicBezTo>
                  <a:cubicBezTo>
                    <a:pt x="6846" y="477"/>
                    <a:pt x="5715" y="1"/>
                    <a:pt x="4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997;p71">
              <a:extLst>
                <a:ext uri="{FF2B5EF4-FFF2-40B4-BE49-F238E27FC236}">
                  <a16:creationId xmlns:a16="http://schemas.microsoft.com/office/drawing/2014/main" id="{A219F3D1-3AF3-FB4B-9B5D-B459FD2AA37A}"/>
                </a:ext>
              </a:extLst>
            </p:cNvPr>
            <p:cNvSpPr/>
            <p:nvPr/>
          </p:nvSpPr>
          <p:spPr>
            <a:xfrm>
              <a:off x="2352061" y="1669333"/>
              <a:ext cx="16679" cy="9485"/>
            </a:xfrm>
            <a:custGeom>
              <a:avLst/>
              <a:gdLst/>
              <a:ahLst/>
              <a:cxnLst/>
              <a:rect l="l" t="t" r="r" b="b"/>
              <a:pathLst>
                <a:path w="524" h="298" extrusionOk="0">
                  <a:moveTo>
                    <a:pt x="155" y="0"/>
                  </a:moveTo>
                  <a:cubicBezTo>
                    <a:pt x="60" y="0"/>
                    <a:pt x="0" y="60"/>
                    <a:pt x="0" y="155"/>
                  </a:cubicBezTo>
                  <a:cubicBezTo>
                    <a:pt x="0" y="238"/>
                    <a:pt x="72" y="298"/>
                    <a:pt x="155" y="298"/>
                  </a:cubicBezTo>
                  <a:lnTo>
                    <a:pt x="369" y="298"/>
                  </a:lnTo>
                  <a:cubicBezTo>
                    <a:pt x="464" y="298"/>
                    <a:pt x="524" y="226"/>
                    <a:pt x="524" y="155"/>
                  </a:cubicBezTo>
                  <a:cubicBezTo>
                    <a:pt x="524" y="60"/>
                    <a:pt x="453" y="0"/>
                    <a:pt x="3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998;p71">
              <a:extLst>
                <a:ext uri="{FF2B5EF4-FFF2-40B4-BE49-F238E27FC236}">
                  <a16:creationId xmlns:a16="http://schemas.microsoft.com/office/drawing/2014/main" id="{6689D2A0-D1A1-E649-A5B3-C70D73AB874E}"/>
                </a:ext>
              </a:extLst>
            </p:cNvPr>
            <p:cNvSpPr/>
            <p:nvPr/>
          </p:nvSpPr>
          <p:spPr>
            <a:xfrm>
              <a:off x="2466871" y="1554490"/>
              <a:ext cx="123946" cy="124328"/>
            </a:xfrm>
            <a:custGeom>
              <a:avLst/>
              <a:gdLst/>
              <a:ahLst/>
              <a:cxnLst/>
              <a:rect l="l" t="t" r="r" b="b"/>
              <a:pathLst>
                <a:path w="3894" h="3906" extrusionOk="0">
                  <a:moveTo>
                    <a:pt x="144" y="1"/>
                  </a:moveTo>
                  <a:cubicBezTo>
                    <a:pt x="48" y="1"/>
                    <a:pt x="1" y="84"/>
                    <a:pt x="1" y="155"/>
                  </a:cubicBezTo>
                  <a:lnTo>
                    <a:pt x="1" y="3751"/>
                  </a:lnTo>
                  <a:cubicBezTo>
                    <a:pt x="1" y="3846"/>
                    <a:pt x="72" y="3906"/>
                    <a:pt x="144" y="3906"/>
                  </a:cubicBezTo>
                  <a:lnTo>
                    <a:pt x="3751" y="3906"/>
                  </a:lnTo>
                  <a:cubicBezTo>
                    <a:pt x="3834" y="3906"/>
                    <a:pt x="3894" y="3834"/>
                    <a:pt x="3894" y="3751"/>
                  </a:cubicBezTo>
                  <a:cubicBezTo>
                    <a:pt x="3894" y="3668"/>
                    <a:pt x="3823" y="3608"/>
                    <a:pt x="3751" y="3608"/>
                  </a:cubicBezTo>
                  <a:lnTo>
                    <a:pt x="310" y="3608"/>
                  </a:lnTo>
                  <a:lnTo>
                    <a:pt x="310" y="155"/>
                  </a:lnTo>
                  <a:lnTo>
                    <a:pt x="298" y="155"/>
                  </a:lnTo>
                  <a:cubicBezTo>
                    <a:pt x="298" y="72"/>
                    <a:pt x="215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99;p71">
              <a:extLst>
                <a:ext uri="{FF2B5EF4-FFF2-40B4-BE49-F238E27FC236}">
                  <a16:creationId xmlns:a16="http://schemas.microsoft.com/office/drawing/2014/main" id="{0A54E520-A61F-A04B-A7A7-9738A11E583D}"/>
                </a:ext>
              </a:extLst>
            </p:cNvPr>
            <p:cNvSpPr/>
            <p:nvPr/>
          </p:nvSpPr>
          <p:spPr>
            <a:xfrm>
              <a:off x="2466107" y="1776950"/>
              <a:ext cx="9517" cy="16711"/>
            </a:xfrm>
            <a:custGeom>
              <a:avLst/>
              <a:gdLst/>
              <a:ahLst/>
              <a:cxnLst/>
              <a:rect l="l" t="t" r="r" b="b"/>
              <a:pathLst>
                <a:path w="299" h="52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370"/>
                  </a:lnTo>
                  <a:cubicBezTo>
                    <a:pt x="1" y="465"/>
                    <a:pt x="84" y="525"/>
                    <a:pt x="156" y="525"/>
                  </a:cubicBezTo>
                  <a:cubicBezTo>
                    <a:pt x="239" y="525"/>
                    <a:pt x="299" y="441"/>
                    <a:pt x="299" y="370"/>
                  </a:cubicBezTo>
                  <a:lnTo>
                    <a:pt x="299" y="144"/>
                  </a:lnTo>
                  <a:cubicBezTo>
                    <a:pt x="299" y="60"/>
                    <a:pt x="227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000;p71">
              <a:extLst>
                <a:ext uri="{FF2B5EF4-FFF2-40B4-BE49-F238E27FC236}">
                  <a16:creationId xmlns:a16="http://schemas.microsoft.com/office/drawing/2014/main" id="{08D87832-071C-4747-B0DE-2D487A4E2DF9}"/>
                </a:ext>
              </a:extLst>
            </p:cNvPr>
            <p:cNvSpPr/>
            <p:nvPr/>
          </p:nvSpPr>
          <p:spPr>
            <a:xfrm>
              <a:off x="2384272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lnTo>
                    <a:pt x="238" y="426"/>
                  </a:lnTo>
                  <a:cubicBezTo>
                    <a:pt x="274" y="462"/>
                    <a:pt x="310" y="474"/>
                    <a:pt x="345" y="474"/>
                  </a:cubicBezTo>
                  <a:cubicBezTo>
                    <a:pt x="393" y="474"/>
                    <a:pt x="417" y="462"/>
                    <a:pt x="453" y="426"/>
                  </a:cubicBezTo>
                  <a:cubicBezTo>
                    <a:pt x="512" y="367"/>
                    <a:pt x="512" y="271"/>
                    <a:pt x="453" y="212"/>
                  </a:cubicBezTo>
                  <a:lnTo>
                    <a:pt x="286" y="45"/>
                  </a:ln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1;p71">
              <a:extLst>
                <a:ext uri="{FF2B5EF4-FFF2-40B4-BE49-F238E27FC236}">
                  <a16:creationId xmlns:a16="http://schemas.microsoft.com/office/drawing/2014/main" id="{E72D3C17-8469-0640-815B-5CA25156B61E}"/>
                </a:ext>
              </a:extLst>
            </p:cNvPr>
            <p:cNvSpPr/>
            <p:nvPr/>
          </p:nvSpPr>
          <p:spPr>
            <a:xfrm>
              <a:off x="2541544" y="1745216"/>
              <a:ext cx="15565" cy="15087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171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59"/>
                  </a:cubicBezTo>
                  <a:lnTo>
                    <a:pt x="226" y="426"/>
                  </a:lnTo>
                  <a:cubicBezTo>
                    <a:pt x="250" y="462"/>
                    <a:pt x="298" y="474"/>
                    <a:pt x="334" y="474"/>
                  </a:cubicBezTo>
                  <a:cubicBezTo>
                    <a:pt x="369" y="474"/>
                    <a:pt x="405" y="462"/>
                    <a:pt x="429" y="426"/>
                  </a:cubicBezTo>
                  <a:cubicBezTo>
                    <a:pt x="488" y="367"/>
                    <a:pt x="488" y="259"/>
                    <a:pt x="429" y="212"/>
                  </a:cubicBezTo>
                  <a:lnTo>
                    <a:pt x="274" y="45"/>
                  </a:lnTo>
                  <a:cubicBezTo>
                    <a:pt x="250" y="15"/>
                    <a:pt x="212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02;p71">
              <a:extLst>
                <a:ext uri="{FF2B5EF4-FFF2-40B4-BE49-F238E27FC236}">
                  <a16:creationId xmlns:a16="http://schemas.microsoft.com/office/drawing/2014/main" id="{548BB719-3881-0F40-9BAE-7B183A35894D}"/>
                </a:ext>
              </a:extLst>
            </p:cNvPr>
            <p:cNvSpPr/>
            <p:nvPr/>
          </p:nvSpPr>
          <p:spPr>
            <a:xfrm>
              <a:off x="2541544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6" y="15"/>
                    <a:pt x="226" y="45"/>
                  </a:cubicBezTo>
                  <a:lnTo>
                    <a:pt x="60" y="212"/>
                  </a:lnTo>
                  <a:cubicBezTo>
                    <a:pt x="0" y="271"/>
                    <a:pt x="0" y="367"/>
                    <a:pt x="60" y="426"/>
                  </a:cubicBezTo>
                  <a:cubicBezTo>
                    <a:pt x="95" y="462"/>
                    <a:pt x="131" y="474"/>
                    <a:pt x="167" y="474"/>
                  </a:cubicBezTo>
                  <a:cubicBezTo>
                    <a:pt x="215" y="474"/>
                    <a:pt x="250" y="462"/>
                    <a:pt x="286" y="426"/>
                  </a:cubicBezTo>
                  <a:lnTo>
                    <a:pt x="453" y="271"/>
                  </a:lnTo>
                  <a:cubicBezTo>
                    <a:pt x="512" y="212"/>
                    <a:pt x="512" y="105"/>
                    <a:pt x="453" y="45"/>
                  </a:cubicBezTo>
                  <a:cubicBezTo>
                    <a:pt x="423" y="15"/>
                    <a:pt x="381" y="0"/>
                    <a:pt x="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03;p71">
              <a:extLst>
                <a:ext uri="{FF2B5EF4-FFF2-40B4-BE49-F238E27FC236}">
                  <a16:creationId xmlns:a16="http://schemas.microsoft.com/office/drawing/2014/main" id="{0020D77C-2E33-7349-941F-184C5F4B9A4E}"/>
                </a:ext>
              </a:extLst>
            </p:cNvPr>
            <p:cNvSpPr/>
            <p:nvPr/>
          </p:nvSpPr>
          <p:spPr>
            <a:xfrm>
              <a:off x="2384654" y="1744452"/>
              <a:ext cx="15947" cy="15469"/>
            </a:xfrm>
            <a:custGeom>
              <a:avLst/>
              <a:gdLst/>
              <a:ahLst/>
              <a:cxnLst/>
              <a:rect l="l" t="t" r="r" b="b"/>
              <a:pathLst>
                <a:path w="501" h="486" extrusionOk="0">
                  <a:moveTo>
                    <a:pt x="327" y="1"/>
                  </a:moveTo>
                  <a:cubicBezTo>
                    <a:pt x="286" y="1"/>
                    <a:pt x="244" y="16"/>
                    <a:pt x="214" y="45"/>
                  </a:cubicBezTo>
                  <a:lnTo>
                    <a:pt x="48" y="212"/>
                  </a:lnTo>
                  <a:cubicBezTo>
                    <a:pt x="0" y="272"/>
                    <a:pt x="0" y="379"/>
                    <a:pt x="60" y="438"/>
                  </a:cubicBezTo>
                  <a:cubicBezTo>
                    <a:pt x="95" y="462"/>
                    <a:pt x="143" y="486"/>
                    <a:pt x="167" y="486"/>
                  </a:cubicBezTo>
                  <a:cubicBezTo>
                    <a:pt x="202" y="486"/>
                    <a:pt x="238" y="462"/>
                    <a:pt x="274" y="438"/>
                  </a:cubicBezTo>
                  <a:lnTo>
                    <a:pt x="441" y="272"/>
                  </a:lnTo>
                  <a:cubicBezTo>
                    <a:pt x="500" y="212"/>
                    <a:pt x="500" y="105"/>
                    <a:pt x="441" y="45"/>
                  </a:cubicBezTo>
                  <a:cubicBezTo>
                    <a:pt x="411" y="16"/>
                    <a:pt x="369" y="1"/>
                    <a:pt x="3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04;p71">
              <a:extLst>
                <a:ext uri="{FF2B5EF4-FFF2-40B4-BE49-F238E27FC236}">
                  <a16:creationId xmlns:a16="http://schemas.microsoft.com/office/drawing/2014/main" id="{5E99F4EE-F7AE-394F-A17B-C8DB5B36DB46}"/>
                </a:ext>
              </a:extLst>
            </p:cNvPr>
            <p:cNvSpPr/>
            <p:nvPr/>
          </p:nvSpPr>
          <p:spPr>
            <a:xfrm>
              <a:off x="2360018" y="1624548"/>
              <a:ext cx="18207" cy="12605"/>
            </a:xfrm>
            <a:custGeom>
              <a:avLst/>
              <a:gdLst/>
              <a:ahLst/>
              <a:cxnLst/>
              <a:rect l="l" t="t" r="r" b="b"/>
              <a:pathLst>
                <a:path w="572" h="396" extrusionOk="0">
                  <a:moveTo>
                    <a:pt x="179" y="0"/>
                  </a:moveTo>
                  <a:cubicBezTo>
                    <a:pt x="125" y="0"/>
                    <a:pt x="71" y="33"/>
                    <a:pt x="36" y="86"/>
                  </a:cubicBezTo>
                  <a:cubicBezTo>
                    <a:pt x="0" y="157"/>
                    <a:pt x="36" y="252"/>
                    <a:pt x="107" y="288"/>
                  </a:cubicBezTo>
                  <a:lnTo>
                    <a:pt x="322" y="383"/>
                  </a:lnTo>
                  <a:cubicBezTo>
                    <a:pt x="333" y="395"/>
                    <a:pt x="357" y="395"/>
                    <a:pt x="381" y="395"/>
                  </a:cubicBezTo>
                  <a:cubicBezTo>
                    <a:pt x="429" y="395"/>
                    <a:pt x="500" y="371"/>
                    <a:pt x="524" y="312"/>
                  </a:cubicBezTo>
                  <a:cubicBezTo>
                    <a:pt x="572" y="217"/>
                    <a:pt x="524" y="133"/>
                    <a:pt x="453" y="98"/>
                  </a:cubicBezTo>
                  <a:lnTo>
                    <a:pt x="238" y="14"/>
                  </a:lnTo>
                  <a:cubicBezTo>
                    <a:pt x="219" y="5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05;p71">
              <a:extLst>
                <a:ext uri="{FF2B5EF4-FFF2-40B4-BE49-F238E27FC236}">
                  <a16:creationId xmlns:a16="http://schemas.microsoft.com/office/drawing/2014/main" id="{72FFDFEE-1976-CE48-99F6-DDD1AD541542}"/>
                </a:ext>
              </a:extLst>
            </p:cNvPr>
            <p:cNvSpPr/>
            <p:nvPr/>
          </p:nvSpPr>
          <p:spPr>
            <a:xfrm>
              <a:off x="2564271" y="1711126"/>
              <a:ext cx="17475" cy="12796"/>
            </a:xfrm>
            <a:custGeom>
              <a:avLst/>
              <a:gdLst/>
              <a:ahLst/>
              <a:cxnLst/>
              <a:rect l="l" t="t" r="r" b="b"/>
              <a:pathLst>
                <a:path w="549" h="402" extrusionOk="0">
                  <a:moveTo>
                    <a:pt x="184" y="0"/>
                  </a:moveTo>
                  <a:cubicBezTo>
                    <a:pt x="125" y="0"/>
                    <a:pt x="63" y="29"/>
                    <a:pt x="36" y="92"/>
                  </a:cubicBezTo>
                  <a:cubicBezTo>
                    <a:pt x="1" y="164"/>
                    <a:pt x="36" y="247"/>
                    <a:pt x="108" y="295"/>
                  </a:cubicBezTo>
                  <a:lnTo>
                    <a:pt x="310" y="390"/>
                  </a:lnTo>
                  <a:cubicBezTo>
                    <a:pt x="334" y="402"/>
                    <a:pt x="358" y="402"/>
                    <a:pt x="370" y="402"/>
                  </a:cubicBezTo>
                  <a:cubicBezTo>
                    <a:pt x="429" y="402"/>
                    <a:pt x="489" y="366"/>
                    <a:pt x="524" y="307"/>
                  </a:cubicBezTo>
                  <a:cubicBezTo>
                    <a:pt x="548" y="235"/>
                    <a:pt x="524" y="140"/>
                    <a:pt x="453" y="104"/>
                  </a:cubicBezTo>
                  <a:lnTo>
                    <a:pt x="239" y="9"/>
                  </a:lnTo>
                  <a:cubicBezTo>
                    <a:pt x="221" y="3"/>
                    <a:pt x="203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06;p71">
              <a:extLst>
                <a:ext uri="{FF2B5EF4-FFF2-40B4-BE49-F238E27FC236}">
                  <a16:creationId xmlns:a16="http://schemas.microsoft.com/office/drawing/2014/main" id="{D6700210-E6BD-5A4E-98D4-55139323746C}"/>
                </a:ext>
              </a:extLst>
            </p:cNvPr>
            <p:cNvSpPr/>
            <p:nvPr/>
          </p:nvSpPr>
          <p:spPr>
            <a:xfrm>
              <a:off x="2507805" y="1563912"/>
              <a:ext cx="14069" cy="16392"/>
            </a:xfrm>
            <a:custGeom>
              <a:avLst/>
              <a:gdLst/>
              <a:ahLst/>
              <a:cxnLst/>
              <a:rect l="l" t="t" r="r" b="b"/>
              <a:pathLst>
                <a:path w="442" h="515" extrusionOk="0">
                  <a:moveTo>
                    <a:pt x="273" y="0"/>
                  </a:moveTo>
                  <a:cubicBezTo>
                    <a:pt x="215" y="0"/>
                    <a:pt x="154" y="33"/>
                    <a:pt x="120" y="86"/>
                  </a:cubicBezTo>
                  <a:lnTo>
                    <a:pt x="36" y="288"/>
                  </a:lnTo>
                  <a:cubicBezTo>
                    <a:pt x="1" y="371"/>
                    <a:pt x="36" y="455"/>
                    <a:pt x="108" y="502"/>
                  </a:cubicBezTo>
                  <a:cubicBezTo>
                    <a:pt x="120" y="514"/>
                    <a:pt x="155" y="514"/>
                    <a:pt x="167" y="514"/>
                  </a:cubicBezTo>
                  <a:cubicBezTo>
                    <a:pt x="227" y="514"/>
                    <a:pt x="286" y="490"/>
                    <a:pt x="322" y="431"/>
                  </a:cubicBezTo>
                  <a:lnTo>
                    <a:pt x="405" y="217"/>
                  </a:lnTo>
                  <a:cubicBezTo>
                    <a:pt x="441" y="145"/>
                    <a:pt x="405" y="50"/>
                    <a:pt x="334" y="14"/>
                  </a:cubicBezTo>
                  <a:cubicBezTo>
                    <a:pt x="315" y="5"/>
                    <a:pt x="294" y="0"/>
                    <a:pt x="2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07;p71">
              <a:extLst>
                <a:ext uri="{FF2B5EF4-FFF2-40B4-BE49-F238E27FC236}">
                  <a16:creationId xmlns:a16="http://schemas.microsoft.com/office/drawing/2014/main" id="{ACD2A245-A2EE-B144-AB6B-C8AD25A5C9C9}"/>
                </a:ext>
              </a:extLst>
            </p:cNvPr>
            <p:cNvSpPr/>
            <p:nvPr/>
          </p:nvSpPr>
          <p:spPr>
            <a:xfrm>
              <a:off x="2420654" y="1767974"/>
              <a:ext cx="14419" cy="16583"/>
            </a:xfrm>
            <a:custGeom>
              <a:avLst/>
              <a:gdLst/>
              <a:ahLst/>
              <a:cxnLst/>
              <a:rect l="l" t="t" r="r" b="b"/>
              <a:pathLst>
                <a:path w="453" h="521" extrusionOk="0">
                  <a:moveTo>
                    <a:pt x="290" y="0"/>
                  </a:moveTo>
                  <a:cubicBezTo>
                    <a:pt x="231" y="0"/>
                    <a:pt x="170" y="29"/>
                    <a:pt x="143" y="92"/>
                  </a:cubicBezTo>
                  <a:lnTo>
                    <a:pt x="48" y="295"/>
                  </a:lnTo>
                  <a:cubicBezTo>
                    <a:pt x="0" y="366"/>
                    <a:pt x="48" y="473"/>
                    <a:pt x="119" y="509"/>
                  </a:cubicBezTo>
                  <a:cubicBezTo>
                    <a:pt x="143" y="521"/>
                    <a:pt x="167" y="521"/>
                    <a:pt x="179" y="521"/>
                  </a:cubicBezTo>
                  <a:cubicBezTo>
                    <a:pt x="238" y="521"/>
                    <a:pt x="298" y="485"/>
                    <a:pt x="333" y="426"/>
                  </a:cubicBezTo>
                  <a:lnTo>
                    <a:pt x="417" y="223"/>
                  </a:lnTo>
                  <a:cubicBezTo>
                    <a:pt x="453" y="152"/>
                    <a:pt x="417" y="56"/>
                    <a:pt x="345" y="9"/>
                  </a:cubicBezTo>
                  <a:cubicBezTo>
                    <a:pt x="328" y="3"/>
                    <a:pt x="309" y="0"/>
                    <a:pt x="2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08;p71">
              <a:extLst>
                <a:ext uri="{FF2B5EF4-FFF2-40B4-BE49-F238E27FC236}">
                  <a16:creationId xmlns:a16="http://schemas.microsoft.com/office/drawing/2014/main" id="{DB96F30F-2F84-8647-B9E1-7BBF3EEE2D6A}"/>
                </a:ext>
              </a:extLst>
            </p:cNvPr>
            <p:cNvSpPr/>
            <p:nvPr/>
          </p:nvSpPr>
          <p:spPr>
            <a:xfrm>
              <a:off x="2422532" y="1562448"/>
              <a:ext cx="14451" cy="17093"/>
            </a:xfrm>
            <a:custGeom>
              <a:avLst/>
              <a:gdLst/>
              <a:ahLst/>
              <a:cxnLst/>
              <a:rect l="l" t="t" r="r" b="b"/>
              <a:pathLst>
                <a:path w="454" h="537" extrusionOk="0">
                  <a:moveTo>
                    <a:pt x="184" y="0"/>
                  </a:moveTo>
                  <a:cubicBezTo>
                    <a:pt x="164" y="0"/>
                    <a:pt x="142" y="4"/>
                    <a:pt x="120" y="13"/>
                  </a:cubicBezTo>
                  <a:cubicBezTo>
                    <a:pt x="48" y="36"/>
                    <a:pt x="1" y="132"/>
                    <a:pt x="36" y="215"/>
                  </a:cubicBezTo>
                  <a:lnTo>
                    <a:pt x="120" y="429"/>
                  </a:lnTo>
                  <a:cubicBezTo>
                    <a:pt x="155" y="501"/>
                    <a:pt x="215" y="536"/>
                    <a:pt x="274" y="536"/>
                  </a:cubicBezTo>
                  <a:cubicBezTo>
                    <a:pt x="286" y="536"/>
                    <a:pt x="322" y="536"/>
                    <a:pt x="334" y="513"/>
                  </a:cubicBezTo>
                  <a:cubicBezTo>
                    <a:pt x="405" y="489"/>
                    <a:pt x="453" y="394"/>
                    <a:pt x="417" y="310"/>
                  </a:cubicBezTo>
                  <a:lnTo>
                    <a:pt x="334" y="96"/>
                  </a:lnTo>
                  <a:cubicBezTo>
                    <a:pt x="307" y="41"/>
                    <a:pt x="251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09;p71">
              <a:extLst>
                <a:ext uri="{FF2B5EF4-FFF2-40B4-BE49-F238E27FC236}">
                  <a16:creationId xmlns:a16="http://schemas.microsoft.com/office/drawing/2014/main" id="{43890131-3B19-9E49-8E98-F3024B614E26}"/>
                </a:ext>
              </a:extLst>
            </p:cNvPr>
            <p:cNvSpPr/>
            <p:nvPr/>
          </p:nvSpPr>
          <p:spPr>
            <a:xfrm>
              <a:off x="2505545" y="1768770"/>
              <a:ext cx="14037" cy="16552"/>
            </a:xfrm>
            <a:custGeom>
              <a:avLst/>
              <a:gdLst/>
              <a:ahLst/>
              <a:cxnLst/>
              <a:rect l="l" t="t" r="r" b="b"/>
              <a:pathLst>
                <a:path w="441" h="520" extrusionOk="0">
                  <a:moveTo>
                    <a:pt x="195" y="0"/>
                  </a:moveTo>
                  <a:cubicBezTo>
                    <a:pt x="171" y="0"/>
                    <a:pt x="146" y="6"/>
                    <a:pt x="119" y="20"/>
                  </a:cubicBezTo>
                  <a:cubicBezTo>
                    <a:pt x="48" y="43"/>
                    <a:pt x="0" y="139"/>
                    <a:pt x="24" y="222"/>
                  </a:cubicBezTo>
                  <a:lnTo>
                    <a:pt x="119" y="436"/>
                  </a:lnTo>
                  <a:cubicBezTo>
                    <a:pt x="155" y="496"/>
                    <a:pt x="214" y="520"/>
                    <a:pt x="274" y="520"/>
                  </a:cubicBezTo>
                  <a:cubicBezTo>
                    <a:pt x="286" y="520"/>
                    <a:pt x="310" y="520"/>
                    <a:pt x="322" y="508"/>
                  </a:cubicBezTo>
                  <a:cubicBezTo>
                    <a:pt x="405" y="472"/>
                    <a:pt x="441" y="389"/>
                    <a:pt x="417" y="293"/>
                  </a:cubicBezTo>
                  <a:lnTo>
                    <a:pt x="322" y="91"/>
                  </a:lnTo>
                  <a:cubicBezTo>
                    <a:pt x="304" y="39"/>
                    <a:pt x="256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10;p71">
              <a:extLst>
                <a:ext uri="{FF2B5EF4-FFF2-40B4-BE49-F238E27FC236}">
                  <a16:creationId xmlns:a16="http://schemas.microsoft.com/office/drawing/2014/main" id="{2E3E9DC1-9793-1C41-BD33-8A064FA94D01}"/>
                </a:ext>
              </a:extLst>
            </p:cNvPr>
            <p:cNvSpPr/>
            <p:nvPr/>
          </p:nvSpPr>
          <p:spPr>
            <a:xfrm>
              <a:off x="2565417" y="1625885"/>
              <a:ext cx="17825" cy="13146"/>
            </a:xfrm>
            <a:custGeom>
              <a:avLst/>
              <a:gdLst/>
              <a:ahLst/>
              <a:cxnLst/>
              <a:rect l="l" t="t" r="r" b="b"/>
              <a:pathLst>
                <a:path w="560" h="413" extrusionOk="0">
                  <a:moveTo>
                    <a:pt x="378" y="1"/>
                  </a:moveTo>
                  <a:cubicBezTo>
                    <a:pt x="360" y="1"/>
                    <a:pt x="341" y="3"/>
                    <a:pt x="322" y="8"/>
                  </a:cubicBezTo>
                  <a:lnTo>
                    <a:pt x="119" y="103"/>
                  </a:lnTo>
                  <a:cubicBezTo>
                    <a:pt x="36" y="127"/>
                    <a:pt x="0" y="222"/>
                    <a:pt x="24" y="306"/>
                  </a:cubicBezTo>
                  <a:cubicBezTo>
                    <a:pt x="60" y="365"/>
                    <a:pt x="96" y="413"/>
                    <a:pt x="179" y="413"/>
                  </a:cubicBezTo>
                  <a:cubicBezTo>
                    <a:pt x="191" y="413"/>
                    <a:pt x="215" y="413"/>
                    <a:pt x="227" y="401"/>
                  </a:cubicBezTo>
                  <a:lnTo>
                    <a:pt x="441" y="306"/>
                  </a:lnTo>
                  <a:cubicBezTo>
                    <a:pt x="512" y="282"/>
                    <a:pt x="560" y="187"/>
                    <a:pt x="524" y="103"/>
                  </a:cubicBezTo>
                  <a:cubicBezTo>
                    <a:pt x="505" y="37"/>
                    <a:pt x="449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011;p71">
              <a:extLst>
                <a:ext uri="{FF2B5EF4-FFF2-40B4-BE49-F238E27FC236}">
                  <a16:creationId xmlns:a16="http://schemas.microsoft.com/office/drawing/2014/main" id="{448E95C6-0FE7-3C45-A5EE-B3961F5FB14D}"/>
                </a:ext>
              </a:extLst>
            </p:cNvPr>
            <p:cNvSpPr/>
            <p:nvPr/>
          </p:nvSpPr>
          <p:spPr>
            <a:xfrm>
              <a:off x="2359254" y="1709312"/>
              <a:ext cx="17825" cy="12732"/>
            </a:xfrm>
            <a:custGeom>
              <a:avLst/>
              <a:gdLst/>
              <a:ahLst/>
              <a:cxnLst/>
              <a:rect l="l" t="t" r="r" b="b"/>
              <a:pathLst>
                <a:path w="560" h="400" extrusionOk="0">
                  <a:moveTo>
                    <a:pt x="372" y="0"/>
                  </a:moveTo>
                  <a:cubicBezTo>
                    <a:pt x="356" y="0"/>
                    <a:pt x="339" y="2"/>
                    <a:pt x="322" y="6"/>
                  </a:cubicBezTo>
                  <a:lnTo>
                    <a:pt x="119" y="102"/>
                  </a:lnTo>
                  <a:cubicBezTo>
                    <a:pt x="48" y="125"/>
                    <a:pt x="0" y="221"/>
                    <a:pt x="24" y="304"/>
                  </a:cubicBezTo>
                  <a:cubicBezTo>
                    <a:pt x="60" y="364"/>
                    <a:pt x="119" y="399"/>
                    <a:pt x="179" y="399"/>
                  </a:cubicBezTo>
                  <a:cubicBezTo>
                    <a:pt x="191" y="399"/>
                    <a:pt x="227" y="399"/>
                    <a:pt x="238" y="387"/>
                  </a:cubicBezTo>
                  <a:lnTo>
                    <a:pt x="441" y="292"/>
                  </a:lnTo>
                  <a:cubicBezTo>
                    <a:pt x="512" y="268"/>
                    <a:pt x="560" y="173"/>
                    <a:pt x="536" y="90"/>
                  </a:cubicBezTo>
                  <a:cubicBezTo>
                    <a:pt x="507" y="41"/>
                    <a:pt x="445" y="0"/>
                    <a:pt x="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10888;p68">
            <a:extLst>
              <a:ext uri="{FF2B5EF4-FFF2-40B4-BE49-F238E27FC236}">
                <a16:creationId xmlns:a16="http://schemas.microsoft.com/office/drawing/2014/main" id="{BE4AC85A-F54B-2840-B400-ACA5DAC0CC50}"/>
              </a:ext>
            </a:extLst>
          </p:cNvPr>
          <p:cNvGrpSpPr/>
          <p:nvPr/>
        </p:nvGrpSpPr>
        <p:grpSpPr>
          <a:xfrm>
            <a:off x="7107216" y="2829044"/>
            <a:ext cx="435245" cy="493629"/>
            <a:chOff x="1310655" y="3360527"/>
            <a:chExt cx="306314" cy="347403"/>
          </a:xfrm>
          <a:solidFill>
            <a:schemeClr val="bg1"/>
          </a:solidFill>
        </p:grpSpPr>
        <p:sp>
          <p:nvSpPr>
            <p:cNvPr id="97" name="Google Shape;10889;p68">
              <a:extLst>
                <a:ext uri="{FF2B5EF4-FFF2-40B4-BE49-F238E27FC236}">
                  <a16:creationId xmlns:a16="http://schemas.microsoft.com/office/drawing/2014/main" id="{1122E135-6645-4844-92EA-54F0F2627039}"/>
                </a:ext>
              </a:extLst>
            </p:cNvPr>
            <p:cNvSpPr/>
            <p:nvPr/>
          </p:nvSpPr>
          <p:spPr>
            <a:xfrm>
              <a:off x="1440416" y="3531630"/>
              <a:ext cx="151652" cy="176299"/>
            </a:xfrm>
            <a:custGeom>
              <a:avLst/>
              <a:gdLst/>
              <a:ahLst/>
              <a:cxnLst/>
              <a:rect l="l" t="t" r="r" b="b"/>
              <a:pathLst>
                <a:path w="4787" h="5565" extrusionOk="0">
                  <a:moveTo>
                    <a:pt x="1851" y="0"/>
                  </a:moveTo>
                  <a:cubicBezTo>
                    <a:pt x="1838" y="0"/>
                    <a:pt x="1824" y="2"/>
                    <a:pt x="1810" y="4"/>
                  </a:cubicBezTo>
                  <a:cubicBezTo>
                    <a:pt x="1751" y="28"/>
                    <a:pt x="1715" y="52"/>
                    <a:pt x="1691" y="112"/>
                  </a:cubicBezTo>
                  <a:lnTo>
                    <a:pt x="1275" y="1255"/>
                  </a:lnTo>
                  <a:cubicBezTo>
                    <a:pt x="429" y="1767"/>
                    <a:pt x="1" y="2731"/>
                    <a:pt x="191" y="3695"/>
                  </a:cubicBezTo>
                  <a:cubicBezTo>
                    <a:pt x="310" y="4314"/>
                    <a:pt x="667" y="4826"/>
                    <a:pt x="1179" y="5172"/>
                  </a:cubicBezTo>
                  <a:cubicBezTo>
                    <a:pt x="1560" y="5422"/>
                    <a:pt x="2013" y="5565"/>
                    <a:pt x="2453" y="5565"/>
                  </a:cubicBezTo>
                  <a:cubicBezTo>
                    <a:pt x="2608" y="5565"/>
                    <a:pt x="2751" y="5541"/>
                    <a:pt x="2918" y="5517"/>
                  </a:cubicBezTo>
                  <a:cubicBezTo>
                    <a:pt x="3799" y="5338"/>
                    <a:pt x="4489" y="4672"/>
                    <a:pt x="4715" y="3803"/>
                  </a:cubicBezTo>
                  <a:cubicBezTo>
                    <a:pt x="4727" y="3719"/>
                    <a:pt x="4692" y="3624"/>
                    <a:pt x="4596" y="3612"/>
                  </a:cubicBezTo>
                  <a:cubicBezTo>
                    <a:pt x="4586" y="3611"/>
                    <a:pt x="4576" y="3610"/>
                    <a:pt x="4565" y="3610"/>
                  </a:cubicBezTo>
                  <a:cubicBezTo>
                    <a:pt x="4491" y="3610"/>
                    <a:pt x="4416" y="3648"/>
                    <a:pt x="4406" y="3731"/>
                  </a:cubicBezTo>
                  <a:cubicBezTo>
                    <a:pt x="4215" y="4469"/>
                    <a:pt x="3620" y="5053"/>
                    <a:pt x="2858" y="5207"/>
                  </a:cubicBezTo>
                  <a:cubicBezTo>
                    <a:pt x="2728" y="5231"/>
                    <a:pt x="2597" y="5243"/>
                    <a:pt x="2468" y="5243"/>
                  </a:cubicBezTo>
                  <a:cubicBezTo>
                    <a:pt x="2075" y="5243"/>
                    <a:pt x="1692" y="5134"/>
                    <a:pt x="1370" y="4910"/>
                  </a:cubicBezTo>
                  <a:cubicBezTo>
                    <a:pt x="917" y="4612"/>
                    <a:pt x="620" y="4160"/>
                    <a:pt x="524" y="3636"/>
                  </a:cubicBezTo>
                  <a:cubicBezTo>
                    <a:pt x="346" y="2790"/>
                    <a:pt x="739" y="1933"/>
                    <a:pt x="1501" y="1517"/>
                  </a:cubicBezTo>
                  <a:cubicBezTo>
                    <a:pt x="1537" y="1493"/>
                    <a:pt x="1560" y="1469"/>
                    <a:pt x="1572" y="1421"/>
                  </a:cubicBezTo>
                  <a:lnTo>
                    <a:pt x="1918" y="469"/>
                  </a:lnTo>
                  <a:lnTo>
                    <a:pt x="2608" y="1219"/>
                  </a:lnTo>
                  <a:cubicBezTo>
                    <a:pt x="2632" y="1243"/>
                    <a:pt x="2668" y="1255"/>
                    <a:pt x="2703" y="1255"/>
                  </a:cubicBezTo>
                  <a:cubicBezTo>
                    <a:pt x="3572" y="1362"/>
                    <a:pt x="4275" y="2005"/>
                    <a:pt x="4430" y="2850"/>
                  </a:cubicBezTo>
                  <a:cubicBezTo>
                    <a:pt x="4454" y="2945"/>
                    <a:pt x="4465" y="3041"/>
                    <a:pt x="4465" y="3136"/>
                  </a:cubicBezTo>
                  <a:cubicBezTo>
                    <a:pt x="4465" y="3209"/>
                    <a:pt x="4521" y="3283"/>
                    <a:pt x="4599" y="3283"/>
                  </a:cubicBezTo>
                  <a:cubicBezTo>
                    <a:pt x="4610" y="3283"/>
                    <a:pt x="4621" y="3281"/>
                    <a:pt x="4632" y="3279"/>
                  </a:cubicBezTo>
                  <a:cubicBezTo>
                    <a:pt x="4715" y="3279"/>
                    <a:pt x="4787" y="3207"/>
                    <a:pt x="4775" y="3124"/>
                  </a:cubicBezTo>
                  <a:cubicBezTo>
                    <a:pt x="4775" y="3017"/>
                    <a:pt x="4763" y="2898"/>
                    <a:pt x="4727" y="2790"/>
                  </a:cubicBezTo>
                  <a:cubicBezTo>
                    <a:pt x="4537" y="1826"/>
                    <a:pt x="3763" y="1100"/>
                    <a:pt x="2787" y="945"/>
                  </a:cubicBezTo>
                  <a:lnTo>
                    <a:pt x="1965" y="52"/>
                  </a:lnTo>
                  <a:cubicBezTo>
                    <a:pt x="1929" y="16"/>
                    <a:pt x="1892" y="0"/>
                    <a:pt x="1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0890;p68">
              <a:extLst>
                <a:ext uri="{FF2B5EF4-FFF2-40B4-BE49-F238E27FC236}">
                  <a16:creationId xmlns:a16="http://schemas.microsoft.com/office/drawing/2014/main" id="{674DCACC-BAE4-2D44-A509-C4F31CA686B6}"/>
                </a:ext>
              </a:extLst>
            </p:cNvPr>
            <p:cNvSpPr/>
            <p:nvPr/>
          </p:nvSpPr>
          <p:spPr>
            <a:xfrm>
              <a:off x="1486447" y="3589478"/>
              <a:ext cx="64152" cy="75842"/>
            </a:xfrm>
            <a:custGeom>
              <a:avLst/>
              <a:gdLst/>
              <a:ahLst/>
              <a:cxnLst/>
              <a:rect l="l" t="t" r="r" b="b"/>
              <a:pathLst>
                <a:path w="2025" h="2394" extrusionOk="0">
                  <a:moveTo>
                    <a:pt x="1691" y="1179"/>
                  </a:moveTo>
                  <a:lnTo>
                    <a:pt x="1691" y="2084"/>
                  </a:lnTo>
                  <a:lnTo>
                    <a:pt x="298" y="2084"/>
                  </a:lnTo>
                  <a:lnTo>
                    <a:pt x="298" y="1179"/>
                  </a:lnTo>
                  <a:close/>
                  <a:moveTo>
                    <a:pt x="1012" y="0"/>
                  </a:moveTo>
                  <a:cubicBezTo>
                    <a:pt x="715" y="0"/>
                    <a:pt x="476" y="238"/>
                    <a:pt x="476" y="536"/>
                  </a:cubicBezTo>
                  <a:lnTo>
                    <a:pt x="476" y="845"/>
                  </a:lnTo>
                  <a:lnTo>
                    <a:pt x="167" y="845"/>
                  </a:lnTo>
                  <a:cubicBezTo>
                    <a:pt x="84" y="845"/>
                    <a:pt x="0" y="917"/>
                    <a:pt x="0" y="1012"/>
                  </a:cubicBezTo>
                  <a:lnTo>
                    <a:pt x="0" y="2227"/>
                  </a:lnTo>
                  <a:cubicBezTo>
                    <a:pt x="0" y="2322"/>
                    <a:pt x="84" y="2393"/>
                    <a:pt x="167" y="2393"/>
                  </a:cubicBezTo>
                  <a:lnTo>
                    <a:pt x="1869" y="2393"/>
                  </a:lnTo>
                  <a:cubicBezTo>
                    <a:pt x="1953" y="2393"/>
                    <a:pt x="2024" y="2322"/>
                    <a:pt x="2024" y="2227"/>
                  </a:cubicBezTo>
                  <a:lnTo>
                    <a:pt x="2024" y="1012"/>
                  </a:lnTo>
                  <a:cubicBezTo>
                    <a:pt x="2012" y="917"/>
                    <a:pt x="1941" y="845"/>
                    <a:pt x="1846" y="845"/>
                  </a:cubicBezTo>
                  <a:lnTo>
                    <a:pt x="774" y="845"/>
                  </a:lnTo>
                  <a:lnTo>
                    <a:pt x="774" y="536"/>
                  </a:lnTo>
                  <a:cubicBezTo>
                    <a:pt x="774" y="417"/>
                    <a:pt x="881" y="310"/>
                    <a:pt x="1000" y="310"/>
                  </a:cubicBezTo>
                  <a:cubicBezTo>
                    <a:pt x="1119" y="310"/>
                    <a:pt x="1227" y="417"/>
                    <a:pt x="1227" y="536"/>
                  </a:cubicBezTo>
                  <a:cubicBezTo>
                    <a:pt x="1227" y="619"/>
                    <a:pt x="1298" y="703"/>
                    <a:pt x="1393" y="703"/>
                  </a:cubicBezTo>
                  <a:cubicBezTo>
                    <a:pt x="1477" y="703"/>
                    <a:pt x="1548" y="619"/>
                    <a:pt x="1548" y="536"/>
                  </a:cubicBezTo>
                  <a:cubicBezTo>
                    <a:pt x="1548" y="238"/>
                    <a:pt x="1310" y="0"/>
                    <a:pt x="10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891;p68">
              <a:extLst>
                <a:ext uri="{FF2B5EF4-FFF2-40B4-BE49-F238E27FC236}">
                  <a16:creationId xmlns:a16="http://schemas.microsoft.com/office/drawing/2014/main" id="{81268FCE-3681-5946-9A7F-621B360A9DFA}"/>
                </a:ext>
              </a:extLst>
            </p:cNvPr>
            <p:cNvSpPr/>
            <p:nvPr/>
          </p:nvSpPr>
          <p:spPr>
            <a:xfrm>
              <a:off x="1310655" y="3360527"/>
              <a:ext cx="306314" cy="334572"/>
            </a:xfrm>
            <a:custGeom>
              <a:avLst/>
              <a:gdLst/>
              <a:ahLst/>
              <a:cxnLst/>
              <a:rect l="l" t="t" r="r" b="b"/>
              <a:pathLst>
                <a:path w="9669" h="10561" extrusionOk="0">
                  <a:moveTo>
                    <a:pt x="2430" y="7941"/>
                  </a:moveTo>
                  <a:lnTo>
                    <a:pt x="3120" y="8644"/>
                  </a:lnTo>
                  <a:lnTo>
                    <a:pt x="2989" y="8775"/>
                  </a:lnTo>
                  <a:lnTo>
                    <a:pt x="2656" y="8430"/>
                  </a:lnTo>
                  <a:cubicBezTo>
                    <a:pt x="2626" y="8400"/>
                    <a:pt x="2585" y="8385"/>
                    <a:pt x="2543" y="8385"/>
                  </a:cubicBezTo>
                  <a:cubicBezTo>
                    <a:pt x="2501" y="8385"/>
                    <a:pt x="2459" y="8400"/>
                    <a:pt x="2430" y="8430"/>
                  </a:cubicBezTo>
                  <a:lnTo>
                    <a:pt x="2073" y="8787"/>
                  </a:lnTo>
                  <a:cubicBezTo>
                    <a:pt x="2037" y="8823"/>
                    <a:pt x="2025" y="8858"/>
                    <a:pt x="2025" y="8906"/>
                  </a:cubicBezTo>
                  <a:cubicBezTo>
                    <a:pt x="2025" y="8953"/>
                    <a:pt x="2037" y="9001"/>
                    <a:pt x="2073" y="9025"/>
                  </a:cubicBezTo>
                  <a:lnTo>
                    <a:pt x="2418" y="9370"/>
                  </a:lnTo>
                  <a:lnTo>
                    <a:pt x="2275" y="9501"/>
                  </a:lnTo>
                  <a:lnTo>
                    <a:pt x="1942" y="9156"/>
                  </a:lnTo>
                  <a:cubicBezTo>
                    <a:pt x="1912" y="9126"/>
                    <a:pt x="1870" y="9111"/>
                    <a:pt x="1828" y="9111"/>
                  </a:cubicBezTo>
                  <a:cubicBezTo>
                    <a:pt x="1787" y="9111"/>
                    <a:pt x="1745" y="9126"/>
                    <a:pt x="1715" y="9156"/>
                  </a:cubicBezTo>
                  <a:lnTo>
                    <a:pt x="1358" y="9513"/>
                  </a:lnTo>
                  <a:cubicBezTo>
                    <a:pt x="1322" y="9549"/>
                    <a:pt x="1311" y="9585"/>
                    <a:pt x="1311" y="9632"/>
                  </a:cubicBezTo>
                  <a:cubicBezTo>
                    <a:pt x="1311" y="9680"/>
                    <a:pt x="1322" y="9727"/>
                    <a:pt x="1358" y="9751"/>
                  </a:cubicBezTo>
                  <a:lnTo>
                    <a:pt x="1703" y="10096"/>
                  </a:lnTo>
                  <a:lnTo>
                    <a:pt x="1584" y="10192"/>
                  </a:lnTo>
                  <a:lnTo>
                    <a:pt x="882" y="9489"/>
                  </a:lnTo>
                  <a:lnTo>
                    <a:pt x="2430" y="7941"/>
                  </a:lnTo>
                  <a:close/>
                  <a:moveTo>
                    <a:pt x="6496" y="1"/>
                  </a:moveTo>
                  <a:cubicBezTo>
                    <a:pt x="5951" y="1"/>
                    <a:pt x="5469" y="199"/>
                    <a:pt x="5121" y="548"/>
                  </a:cubicBezTo>
                  <a:cubicBezTo>
                    <a:pt x="4704" y="964"/>
                    <a:pt x="4513" y="1572"/>
                    <a:pt x="4597" y="2238"/>
                  </a:cubicBezTo>
                  <a:cubicBezTo>
                    <a:pt x="4656" y="2727"/>
                    <a:pt x="4871" y="3227"/>
                    <a:pt x="5180" y="3655"/>
                  </a:cubicBezTo>
                  <a:lnTo>
                    <a:pt x="3501" y="5334"/>
                  </a:lnTo>
                  <a:cubicBezTo>
                    <a:pt x="3442" y="5394"/>
                    <a:pt x="3442" y="5501"/>
                    <a:pt x="3501" y="5560"/>
                  </a:cubicBezTo>
                  <a:cubicBezTo>
                    <a:pt x="3525" y="5584"/>
                    <a:pt x="3573" y="5608"/>
                    <a:pt x="3620" y="5608"/>
                  </a:cubicBezTo>
                  <a:cubicBezTo>
                    <a:pt x="3668" y="5608"/>
                    <a:pt x="3704" y="5584"/>
                    <a:pt x="3739" y="5560"/>
                  </a:cubicBezTo>
                  <a:lnTo>
                    <a:pt x="5406" y="3893"/>
                  </a:lnTo>
                  <a:cubicBezTo>
                    <a:pt x="5454" y="3953"/>
                    <a:pt x="5502" y="4000"/>
                    <a:pt x="5549" y="4060"/>
                  </a:cubicBezTo>
                  <a:cubicBezTo>
                    <a:pt x="5609" y="4120"/>
                    <a:pt x="5656" y="4155"/>
                    <a:pt x="5716" y="4203"/>
                  </a:cubicBezTo>
                  <a:lnTo>
                    <a:pt x="2334" y="7584"/>
                  </a:lnTo>
                  <a:lnTo>
                    <a:pt x="691" y="9239"/>
                  </a:lnTo>
                  <a:lnTo>
                    <a:pt x="370" y="8918"/>
                  </a:lnTo>
                  <a:lnTo>
                    <a:pt x="3299" y="5989"/>
                  </a:lnTo>
                  <a:cubicBezTo>
                    <a:pt x="3358" y="5929"/>
                    <a:pt x="3358" y="5822"/>
                    <a:pt x="3299" y="5763"/>
                  </a:cubicBezTo>
                  <a:cubicBezTo>
                    <a:pt x="3275" y="5733"/>
                    <a:pt x="3236" y="5718"/>
                    <a:pt x="3196" y="5718"/>
                  </a:cubicBezTo>
                  <a:cubicBezTo>
                    <a:pt x="3156" y="5718"/>
                    <a:pt x="3114" y="5733"/>
                    <a:pt x="3085" y="5763"/>
                  </a:cubicBezTo>
                  <a:lnTo>
                    <a:pt x="48" y="8799"/>
                  </a:lnTo>
                  <a:cubicBezTo>
                    <a:pt x="13" y="8834"/>
                    <a:pt x="1" y="8882"/>
                    <a:pt x="1" y="8918"/>
                  </a:cubicBezTo>
                  <a:cubicBezTo>
                    <a:pt x="1" y="8965"/>
                    <a:pt x="13" y="9013"/>
                    <a:pt x="48" y="9037"/>
                  </a:cubicBezTo>
                  <a:lnTo>
                    <a:pt x="596" y="9585"/>
                  </a:lnTo>
                  <a:lnTo>
                    <a:pt x="1513" y="10513"/>
                  </a:lnTo>
                  <a:cubicBezTo>
                    <a:pt x="1549" y="10549"/>
                    <a:pt x="1596" y="10561"/>
                    <a:pt x="1632" y="10561"/>
                  </a:cubicBezTo>
                  <a:cubicBezTo>
                    <a:pt x="1680" y="10561"/>
                    <a:pt x="1727" y="10537"/>
                    <a:pt x="1763" y="10513"/>
                  </a:cubicBezTo>
                  <a:lnTo>
                    <a:pt x="2108" y="10156"/>
                  </a:lnTo>
                  <a:cubicBezTo>
                    <a:pt x="2144" y="10120"/>
                    <a:pt x="2156" y="10085"/>
                    <a:pt x="2156" y="10037"/>
                  </a:cubicBezTo>
                  <a:cubicBezTo>
                    <a:pt x="2156" y="9989"/>
                    <a:pt x="2144" y="9954"/>
                    <a:pt x="2108" y="9918"/>
                  </a:cubicBezTo>
                  <a:lnTo>
                    <a:pt x="1775" y="9573"/>
                  </a:lnTo>
                  <a:lnTo>
                    <a:pt x="1906" y="9442"/>
                  </a:lnTo>
                  <a:lnTo>
                    <a:pt x="2251" y="9787"/>
                  </a:lnTo>
                  <a:cubicBezTo>
                    <a:pt x="2281" y="9817"/>
                    <a:pt x="2320" y="9832"/>
                    <a:pt x="2358" y="9832"/>
                  </a:cubicBezTo>
                  <a:cubicBezTo>
                    <a:pt x="2397" y="9832"/>
                    <a:pt x="2436" y="9817"/>
                    <a:pt x="2465" y="9787"/>
                  </a:cubicBezTo>
                  <a:lnTo>
                    <a:pt x="2823" y="9430"/>
                  </a:lnTo>
                  <a:cubicBezTo>
                    <a:pt x="2858" y="9394"/>
                    <a:pt x="2870" y="9358"/>
                    <a:pt x="2870" y="9311"/>
                  </a:cubicBezTo>
                  <a:cubicBezTo>
                    <a:pt x="2870" y="9263"/>
                    <a:pt x="2858" y="9215"/>
                    <a:pt x="2823" y="9192"/>
                  </a:cubicBezTo>
                  <a:lnTo>
                    <a:pt x="2489" y="8846"/>
                  </a:lnTo>
                  <a:lnTo>
                    <a:pt x="2620" y="8715"/>
                  </a:lnTo>
                  <a:lnTo>
                    <a:pt x="2966" y="9061"/>
                  </a:lnTo>
                  <a:cubicBezTo>
                    <a:pt x="2995" y="9090"/>
                    <a:pt x="3034" y="9105"/>
                    <a:pt x="3073" y="9105"/>
                  </a:cubicBezTo>
                  <a:cubicBezTo>
                    <a:pt x="3111" y="9105"/>
                    <a:pt x="3150" y="9090"/>
                    <a:pt x="3180" y="9061"/>
                  </a:cubicBezTo>
                  <a:lnTo>
                    <a:pt x="3537" y="8703"/>
                  </a:lnTo>
                  <a:cubicBezTo>
                    <a:pt x="3597" y="8644"/>
                    <a:pt x="3597" y="8537"/>
                    <a:pt x="3537" y="8477"/>
                  </a:cubicBezTo>
                  <a:lnTo>
                    <a:pt x="2727" y="7656"/>
                  </a:lnTo>
                  <a:lnTo>
                    <a:pt x="6014" y="4370"/>
                  </a:lnTo>
                  <a:cubicBezTo>
                    <a:pt x="6549" y="4751"/>
                    <a:pt x="7168" y="4977"/>
                    <a:pt x="7752" y="4977"/>
                  </a:cubicBezTo>
                  <a:cubicBezTo>
                    <a:pt x="8026" y="4977"/>
                    <a:pt x="8276" y="4929"/>
                    <a:pt x="8514" y="4846"/>
                  </a:cubicBezTo>
                  <a:cubicBezTo>
                    <a:pt x="8597" y="4810"/>
                    <a:pt x="8633" y="4727"/>
                    <a:pt x="8597" y="4632"/>
                  </a:cubicBezTo>
                  <a:cubicBezTo>
                    <a:pt x="8580" y="4570"/>
                    <a:pt x="8523" y="4534"/>
                    <a:pt x="8461" y="4534"/>
                  </a:cubicBezTo>
                  <a:cubicBezTo>
                    <a:pt x="8439" y="4534"/>
                    <a:pt x="8417" y="4539"/>
                    <a:pt x="8395" y="4548"/>
                  </a:cubicBezTo>
                  <a:cubicBezTo>
                    <a:pt x="8192" y="4625"/>
                    <a:pt x="7973" y="4662"/>
                    <a:pt x="7746" y="4662"/>
                  </a:cubicBezTo>
                  <a:cubicBezTo>
                    <a:pt x="7093" y="4662"/>
                    <a:pt x="6380" y="4355"/>
                    <a:pt x="5823" y="3798"/>
                  </a:cubicBezTo>
                  <a:cubicBezTo>
                    <a:pt x="4847" y="2834"/>
                    <a:pt x="4668" y="1453"/>
                    <a:pt x="5406" y="726"/>
                  </a:cubicBezTo>
                  <a:cubicBezTo>
                    <a:pt x="5707" y="421"/>
                    <a:pt x="6119" y="272"/>
                    <a:pt x="6568" y="272"/>
                  </a:cubicBezTo>
                  <a:cubicBezTo>
                    <a:pt x="7204" y="272"/>
                    <a:pt x="7913" y="571"/>
                    <a:pt x="8478" y="1143"/>
                  </a:cubicBezTo>
                  <a:cubicBezTo>
                    <a:pt x="9454" y="2107"/>
                    <a:pt x="9633" y="3489"/>
                    <a:pt x="8895" y="4215"/>
                  </a:cubicBezTo>
                  <a:lnTo>
                    <a:pt x="8883" y="4239"/>
                  </a:lnTo>
                  <a:cubicBezTo>
                    <a:pt x="8823" y="4298"/>
                    <a:pt x="8823" y="4393"/>
                    <a:pt x="8883" y="4453"/>
                  </a:cubicBezTo>
                  <a:cubicBezTo>
                    <a:pt x="8913" y="4483"/>
                    <a:pt x="8954" y="4498"/>
                    <a:pt x="8996" y="4498"/>
                  </a:cubicBezTo>
                  <a:cubicBezTo>
                    <a:pt x="9038" y="4498"/>
                    <a:pt x="9079" y="4483"/>
                    <a:pt x="9109" y="4453"/>
                  </a:cubicBezTo>
                  <a:lnTo>
                    <a:pt x="9121" y="4441"/>
                  </a:lnTo>
                  <a:cubicBezTo>
                    <a:pt x="9502" y="4072"/>
                    <a:pt x="9669" y="3465"/>
                    <a:pt x="9585" y="2786"/>
                  </a:cubicBezTo>
                  <a:cubicBezTo>
                    <a:pt x="9502" y="2131"/>
                    <a:pt x="9169" y="1476"/>
                    <a:pt x="8645" y="964"/>
                  </a:cubicBezTo>
                  <a:cubicBezTo>
                    <a:pt x="8133" y="441"/>
                    <a:pt x="7478" y="95"/>
                    <a:pt x="6823" y="24"/>
                  </a:cubicBezTo>
                  <a:cubicBezTo>
                    <a:pt x="6712" y="8"/>
                    <a:pt x="6603" y="1"/>
                    <a:pt x="64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892;p68">
              <a:extLst>
                <a:ext uri="{FF2B5EF4-FFF2-40B4-BE49-F238E27FC236}">
                  <a16:creationId xmlns:a16="http://schemas.microsoft.com/office/drawing/2014/main" id="{6A0D6E3A-2DD4-0940-8C57-4258ED313480}"/>
                </a:ext>
              </a:extLst>
            </p:cNvPr>
            <p:cNvSpPr/>
            <p:nvPr/>
          </p:nvSpPr>
          <p:spPr>
            <a:xfrm>
              <a:off x="1474377" y="3380453"/>
              <a:ext cx="122221" cy="118895"/>
            </a:xfrm>
            <a:custGeom>
              <a:avLst/>
              <a:gdLst/>
              <a:ahLst/>
              <a:cxnLst/>
              <a:rect l="l" t="t" r="r" b="b"/>
              <a:pathLst>
                <a:path w="3858" h="3753" extrusionOk="0">
                  <a:moveTo>
                    <a:pt x="1488" y="312"/>
                  </a:moveTo>
                  <a:cubicBezTo>
                    <a:pt x="1953" y="312"/>
                    <a:pt x="2453" y="526"/>
                    <a:pt x="2858" y="943"/>
                  </a:cubicBezTo>
                  <a:cubicBezTo>
                    <a:pt x="3536" y="1621"/>
                    <a:pt x="3691" y="2609"/>
                    <a:pt x="3167" y="3133"/>
                  </a:cubicBezTo>
                  <a:cubicBezTo>
                    <a:pt x="2965" y="3336"/>
                    <a:pt x="2667" y="3443"/>
                    <a:pt x="2346" y="3443"/>
                  </a:cubicBezTo>
                  <a:cubicBezTo>
                    <a:pt x="1881" y="3443"/>
                    <a:pt x="1381" y="3229"/>
                    <a:pt x="976" y="2812"/>
                  </a:cubicBezTo>
                  <a:cubicBezTo>
                    <a:pt x="631" y="2479"/>
                    <a:pt x="429" y="2050"/>
                    <a:pt x="369" y="1645"/>
                  </a:cubicBezTo>
                  <a:cubicBezTo>
                    <a:pt x="322" y="1240"/>
                    <a:pt x="429" y="883"/>
                    <a:pt x="667" y="633"/>
                  </a:cubicBezTo>
                  <a:cubicBezTo>
                    <a:pt x="869" y="419"/>
                    <a:pt x="1167" y="312"/>
                    <a:pt x="1488" y="312"/>
                  </a:cubicBezTo>
                  <a:close/>
                  <a:moveTo>
                    <a:pt x="1518" y="1"/>
                  </a:moveTo>
                  <a:cubicBezTo>
                    <a:pt x="1106" y="1"/>
                    <a:pt x="738" y="143"/>
                    <a:pt x="465" y="407"/>
                  </a:cubicBezTo>
                  <a:cubicBezTo>
                    <a:pt x="143" y="716"/>
                    <a:pt x="0" y="1181"/>
                    <a:pt x="72" y="1681"/>
                  </a:cubicBezTo>
                  <a:cubicBezTo>
                    <a:pt x="131" y="2181"/>
                    <a:pt x="381" y="2657"/>
                    <a:pt x="774" y="3038"/>
                  </a:cubicBezTo>
                  <a:cubicBezTo>
                    <a:pt x="1227" y="3502"/>
                    <a:pt x="1822" y="3752"/>
                    <a:pt x="2358" y="3752"/>
                  </a:cubicBezTo>
                  <a:cubicBezTo>
                    <a:pt x="2762" y="3752"/>
                    <a:pt x="3132" y="3622"/>
                    <a:pt x="3405" y="3348"/>
                  </a:cubicBezTo>
                  <a:cubicBezTo>
                    <a:pt x="3703" y="3038"/>
                    <a:pt x="3858" y="2574"/>
                    <a:pt x="3798" y="2074"/>
                  </a:cubicBezTo>
                  <a:cubicBezTo>
                    <a:pt x="3739" y="1586"/>
                    <a:pt x="3477" y="1109"/>
                    <a:pt x="3096" y="716"/>
                  </a:cubicBezTo>
                  <a:cubicBezTo>
                    <a:pt x="2703" y="335"/>
                    <a:pt x="2215" y="73"/>
                    <a:pt x="1738" y="14"/>
                  </a:cubicBezTo>
                  <a:cubicBezTo>
                    <a:pt x="1664" y="5"/>
                    <a:pt x="1590" y="1"/>
                    <a:pt x="15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893;p68">
              <a:extLst>
                <a:ext uri="{FF2B5EF4-FFF2-40B4-BE49-F238E27FC236}">
                  <a16:creationId xmlns:a16="http://schemas.microsoft.com/office/drawing/2014/main" id="{3CFFE78B-4522-214C-BD6A-9D7CBCC887B4}"/>
                </a:ext>
              </a:extLst>
            </p:cNvPr>
            <p:cNvSpPr/>
            <p:nvPr/>
          </p:nvSpPr>
          <p:spPr>
            <a:xfrm>
              <a:off x="1510207" y="3632848"/>
              <a:ext cx="15492" cy="17741"/>
            </a:xfrm>
            <a:custGeom>
              <a:avLst/>
              <a:gdLst/>
              <a:ahLst/>
              <a:cxnLst/>
              <a:rect l="l" t="t" r="r" b="b"/>
              <a:pathLst>
                <a:path w="489" h="560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27"/>
                    <a:pt x="24" y="262"/>
                    <a:pt x="72" y="298"/>
                  </a:cubicBezTo>
                  <a:lnTo>
                    <a:pt x="72" y="405"/>
                  </a:lnTo>
                  <a:cubicBezTo>
                    <a:pt x="72" y="488"/>
                    <a:pt x="143" y="560"/>
                    <a:pt x="238" y="560"/>
                  </a:cubicBezTo>
                  <a:cubicBezTo>
                    <a:pt x="322" y="560"/>
                    <a:pt x="393" y="488"/>
                    <a:pt x="393" y="405"/>
                  </a:cubicBezTo>
                  <a:lnTo>
                    <a:pt x="393" y="298"/>
                  </a:lnTo>
                  <a:cubicBezTo>
                    <a:pt x="441" y="262"/>
                    <a:pt x="477" y="227"/>
                    <a:pt x="477" y="167"/>
                  </a:cubicBezTo>
                  <a:cubicBezTo>
                    <a:pt x="488" y="72"/>
                    <a:pt x="417" y="0"/>
                    <a:pt x="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506;p67">
            <a:extLst>
              <a:ext uri="{FF2B5EF4-FFF2-40B4-BE49-F238E27FC236}">
                <a16:creationId xmlns:a16="http://schemas.microsoft.com/office/drawing/2014/main" id="{D1EB4F9E-DC9C-F14E-B644-F912F412112A}"/>
              </a:ext>
            </a:extLst>
          </p:cNvPr>
          <p:cNvSpPr/>
          <p:nvPr/>
        </p:nvSpPr>
        <p:spPr>
          <a:xfrm>
            <a:off x="1572426" y="2836315"/>
            <a:ext cx="487425" cy="486356"/>
          </a:xfrm>
          <a:custGeom>
            <a:avLst/>
            <a:gdLst/>
            <a:ahLst/>
            <a:cxnLst/>
            <a:rect l="l" t="t" r="r" b="b"/>
            <a:pathLst>
              <a:path w="9574" h="9553" extrusionOk="0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0607;p67">
            <a:extLst>
              <a:ext uri="{FF2B5EF4-FFF2-40B4-BE49-F238E27FC236}">
                <a16:creationId xmlns:a16="http://schemas.microsoft.com/office/drawing/2014/main" id="{9C070BBA-6869-DF44-8ACD-14485303A4F9}"/>
              </a:ext>
            </a:extLst>
          </p:cNvPr>
          <p:cNvGrpSpPr/>
          <p:nvPr/>
        </p:nvGrpSpPr>
        <p:grpSpPr>
          <a:xfrm>
            <a:off x="3469991" y="2849955"/>
            <a:ext cx="374221" cy="499653"/>
            <a:chOff x="903530" y="3806125"/>
            <a:chExt cx="264550" cy="353222"/>
          </a:xfrm>
          <a:solidFill>
            <a:schemeClr val="bg1"/>
          </a:solidFill>
        </p:grpSpPr>
        <p:sp>
          <p:nvSpPr>
            <p:cNvPr id="122" name="Google Shape;10608;p67">
              <a:extLst>
                <a:ext uri="{FF2B5EF4-FFF2-40B4-BE49-F238E27FC236}">
                  <a16:creationId xmlns:a16="http://schemas.microsoft.com/office/drawing/2014/main" id="{477A350D-B193-3C4D-A158-659FDD493BBC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609;p67">
              <a:extLst>
                <a:ext uri="{FF2B5EF4-FFF2-40B4-BE49-F238E27FC236}">
                  <a16:creationId xmlns:a16="http://schemas.microsoft.com/office/drawing/2014/main" id="{569CD827-5B21-C14F-8F39-C91691556E41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610;p67">
              <a:extLst>
                <a:ext uri="{FF2B5EF4-FFF2-40B4-BE49-F238E27FC236}">
                  <a16:creationId xmlns:a16="http://schemas.microsoft.com/office/drawing/2014/main" id="{C3D6CCD0-6950-FA4B-9B69-0094650BF85A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611;p67">
              <a:extLst>
                <a:ext uri="{FF2B5EF4-FFF2-40B4-BE49-F238E27FC236}">
                  <a16:creationId xmlns:a16="http://schemas.microsoft.com/office/drawing/2014/main" id="{2CE1056F-2D9E-FE44-A76C-9F6E9BB48570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7"/>
          <p:cNvSpPr txBox="1">
            <a:spLocks noGrp="1"/>
          </p:cNvSpPr>
          <p:nvPr>
            <p:ph type="title"/>
          </p:nvPr>
        </p:nvSpPr>
        <p:spPr>
          <a:xfrm>
            <a:off x="701600" y="612666"/>
            <a:ext cx="7906372" cy="13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ARRIVAL TIMES</a:t>
            </a:r>
            <a:endParaRPr dirty="0"/>
          </a:p>
        </p:txBody>
      </p:sp>
      <p:sp>
        <p:nvSpPr>
          <p:cNvPr id="446" name="Google Shape;446;p47"/>
          <p:cNvSpPr/>
          <p:nvPr/>
        </p:nvSpPr>
        <p:spPr>
          <a:xfrm>
            <a:off x="3216349" y="1440323"/>
            <a:ext cx="2698011" cy="76518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Trade Gothic LT Std Cn" panose="020B0503020502020204" pitchFamily="34" charset="77"/>
                <a:ea typeface="Tahoma" panose="020B0604030504040204" pitchFamily="34" charset="0"/>
                <a:cs typeface="Tahoma" panose="020B0604030504040204" pitchFamily="34" charset="0"/>
                <a:sym typeface="Staatliches"/>
              </a:rPr>
              <a:t>DO I NEED TO SCHEDULE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Trade Gothic LT Std Cn" panose="020B0503020502020204" pitchFamily="34" charset="77"/>
                <a:ea typeface="Tahoma" panose="020B0604030504040204" pitchFamily="34" charset="0"/>
                <a:cs typeface="Tahoma" panose="020B0604030504040204" pitchFamily="34" charset="0"/>
                <a:sym typeface="Staatliches"/>
              </a:rPr>
              <a:t>AN ARRIVAL TIME?</a:t>
            </a:r>
            <a:endParaRPr sz="2000" dirty="0">
              <a:solidFill>
                <a:schemeClr val="dk2"/>
              </a:solidFill>
              <a:latin typeface="Trade Gothic LT Std Cn" panose="020B0503020502020204" pitchFamily="34" charset="77"/>
              <a:ea typeface="Tahoma" panose="020B0604030504040204" pitchFamily="34" charset="0"/>
              <a:cs typeface="Tahoma" panose="020B0604030504040204" pitchFamily="34" charset="0"/>
              <a:sym typeface="Staatliches"/>
            </a:endParaRPr>
          </a:p>
        </p:txBody>
      </p:sp>
      <p:sp>
        <p:nvSpPr>
          <p:cNvPr id="447" name="Google Shape;447;p47"/>
          <p:cNvSpPr/>
          <p:nvPr/>
        </p:nvSpPr>
        <p:spPr>
          <a:xfrm>
            <a:off x="1761275" y="2571750"/>
            <a:ext cx="594000" cy="526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4294967295"/>
          </p:nvPr>
        </p:nvSpPr>
        <p:spPr>
          <a:xfrm>
            <a:off x="900201" y="3208021"/>
            <a:ext cx="2316148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lt2"/>
                </a:solidFill>
                <a:latin typeface="Merriweather Sans" pitchFamily="2" charset="77"/>
              </a:rPr>
              <a:t>Sorority recruitment participants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lt2"/>
                </a:solidFill>
                <a:latin typeface="Merriweather Sans" pitchFamily="2" charset="77"/>
              </a:rPr>
              <a:t>Planning to mo</a:t>
            </a:r>
            <a:r>
              <a:rPr lang="en" sz="1400" dirty="0">
                <a:solidFill>
                  <a:schemeClr val="lt2"/>
                </a:solidFill>
              </a:rPr>
              <a:t>ve in August 13-15</a:t>
            </a:r>
            <a:endParaRPr sz="1400" dirty="0">
              <a:solidFill>
                <a:schemeClr val="lt2"/>
              </a:solidFill>
              <a:latin typeface="Merriweather Sans" pitchFamily="2" charset="77"/>
            </a:endParaRPr>
          </a:p>
        </p:txBody>
      </p:sp>
      <p:sp>
        <p:nvSpPr>
          <p:cNvPr id="451" name="Google Shape;451;p47"/>
          <p:cNvSpPr/>
          <p:nvPr/>
        </p:nvSpPr>
        <p:spPr>
          <a:xfrm>
            <a:off x="6563898" y="2515956"/>
            <a:ext cx="594000" cy="52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7"/>
          <p:cNvSpPr txBox="1">
            <a:spLocks noGrp="1"/>
          </p:cNvSpPr>
          <p:nvPr>
            <p:ph type="subTitle" idx="4294967295"/>
          </p:nvPr>
        </p:nvSpPr>
        <p:spPr>
          <a:xfrm>
            <a:off x="5594080" y="3208021"/>
            <a:ext cx="2533636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lt2"/>
                </a:solidFill>
                <a:latin typeface="Merriweather Sans" pitchFamily="2" charset="77"/>
              </a:rPr>
              <a:t>Planning to move in </a:t>
            </a:r>
            <a:r>
              <a:rPr lang="en-US" sz="1400" dirty="0">
                <a:solidFill>
                  <a:schemeClr val="lt2"/>
                </a:solidFill>
                <a:latin typeface="Merriweather Sans" pitchFamily="2" charset="77"/>
              </a:rPr>
              <a:t>a</a:t>
            </a:r>
            <a:r>
              <a:rPr lang="en" sz="1400" dirty="0" err="1">
                <a:solidFill>
                  <a:schemeClr val="lt2"/>
                </a:solidFill>
                <a:latin typeface="Merriweather Sans" pitchFamily="2" charset="77"/>
              </a:rPr>
              <a:t>nytime</a:t>
            </a:r>
            <a:r>
              <a:rPr lang="en" sz="1400" dirty="0">
                <a:solidFill>
                  <a:schemeClr val="lt2"/>
                </a:solidFill>
                <a:latin typeface="Merriweather Sans" pitchFamily="2" charset="77"/>
              </a:rPr>
              <a:t> August 16 until</a:t>
            </a:r>
            <a:br>
              <a:rPr lang="en" sz="1400" dirty="0">
                <a:solidFill>
                  <a:schemeClr val="lt2"/>
                </a:solidFill>
                <a:latin typeface="Merriweather Sans" pitchFamily="2" charset="77"/>
              </a:rPr>
            </a:br>
            <a:r>
              <a:rPr lang="en" sz="1400" dirty="0">
                <a:solidFill>
                  <a:schemeClr val="lt2"/>
                </a:solidFill>
                <a:latin typeface="Merriweather Sans" pitchFamily="2" charset="77"/>
              </a:rPr>
              <a:t>9 a.m. August 18</a:t>
            </a:r>
          </a:p>
        </p:txBody>
      </p:sp>
      <p:cxnSp>
        <p:nvCxnSpPr>
          <p:cNvPr id="453" name="Google Shape;453;p47"/>
          <p:cNvCxnSpPr>
            <a:cxnSpLocks/>
            <a:stCxn id="446" idx="1"/>
            <a:endCxn id="447" idx="0"/>
          </p:cNvCxnSpPr>
          <p:nvPr/>
        </p:nvCxnSpPr>
        <p:spPr>
          <a:xfrm rot="10800000" flipV="1">
            <a:off x="2058275" y="1822914"/>
            <a:ext cx="1158074" cy="748835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56BA0722-5AA6-C645-B2D9-0CB2FD5F6660}"/>
              </a:ext>
            </a:extLst>
          </p:cNvPr>
          <p:cNvCxnSpPr>
            <a:cxnSpLocks/>
            <a:stCxn id="446" idx="3"/>
            <a:endCxn id="451" idx="0"/>
          </p:cNvCxnSpPr>
          <p:nvPr/>
        </p:nvCxnSpPr>
        <p:spPr>
          <a:xfrm>
            <a:off x="5914360" y="1822915"/>
            <a:ext cx="946538" cy="693041"/>
          </a:xfrm>
          <a:prstGeom prst="bentConnector2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02EC17-86AF-104D-82FB-44F9EEA729E9}"/>
              </a:ext>
            </a:extLst>
          </p:cNvPr>
          <p:cNvSpPr txBox="1"/>
          <p:nvPr/>
        </p:nvSpPr>
        <p:spPr>
          <a:xfrm>
            <a:off x="1727895" y="2616291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rade Gothic LT Std Cn" pitchFamily="2" charset="0"/>
              </a:rPr>
              <a:t>YES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98DDCB-4F56-3845-A287-0B372DF562A6}"/>
              </a:ext>
            </a:extLst>
          </p:cNvPr>
          <p:cNvSpPr txBox="1"/>
          <p:nvPr/>
        </p:nvSpPr>
        <p:spPr>
          <a:xfrm>
            <a:off x="6597276" y="257175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rade Gothic LT Std Cn" pitchFamily="2" charset="0"/>
              </a:rPr>
              <a:t>NO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"/>
          <p:cNvSpPr txBox="1">
            <a:spLocks noGrp="1"/>
          </p:cNvSpPr>
          <p:nvPr>
            <p:ph type="title"/>
          </p:nvPr>
        </p:nvSpPr>
        <p:spPr>
          <a:xfrm>
            <a:off x="1176463" y="1713125"/>
            <a:ext cx="2331600" cy="5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PARKING</a:t>
            </a:r>
            <a:endParaRPr dirty="0"/>
          </a:p>
        </p:txBody>
      </p:sp>
      <p:sp>
        <p:nvSpPr>
          <p:cNvPr id="345" name="Google Shape;345;p43"/>
          <p:cNvSpPr txBox="1">
            <a:spLocks noGrp="1"/>
          </p:cNvSpPr>
          <p:nvPr>
            <p:ph type="subTitle" idx="1"/>
          </p:nvPr>
        </p:nvSpPr>
        <p:spPr>
          <a:xfrm>
            <a:off x="1176475" y="2187425"/>
            <a:ext cx="2331600" cy="1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1-hour unloading zones will be in effect August 13-15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After 1 hour, move your vehicle to a long-term lot</a:t>
            </a:r>
            <a:endParaRPr dirty="0">
              <a:latin typeface="Merriweather Sans" pitchFamily="2" charset="77"/>
            </a:endParaRPr>
          </a:p>
        </p:txBody>
      </p:sp>
      <p:sp>
        <p:nvSpPr>
          <p:cNvPr id="346" name="Google Shape;346;p43"/>
          <p:cNvSpPr txBox="1">
            <a:spLocks noGrp="1"/>
          </p:cNvSpPr>
          <p:nvPr>
            <p:ph type="title" idx="2"/>
          </p:nvPr>
        </p:nvSpPr>
        <p:spPr>
          <a:xfrm>
            <a:off x="5609738" y="1713125"/>
            <a:ext cx="2331600" cy="5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CHECK IN</a:t>
            </a:r>
            <a:endParaRPr dirty="0"/>
          </a:p>
        </p:txBody>
      </p:sp>
      <p:sp>
        <p:nvSpPr>
          <p:cNvPr id="347" name="Google Shape;347;p43"/>
          <p:cNvSpPr txBox="1">
            <a:spLocks noGrp="1"/>
          </p:cNvSpPr>
          <p:nvPr>
            <p:ph type="subTitle" idx="3"/>
          </p:nvPr>
        </p:nvSpPr>
        <p:spPr>
          <a:xfrm>
            <a:off x="5609750" y="2187450"/>
            <a:ext cx="2331600" cy="1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Merriweather Sans" pitchFamily="2" charset="77"/>
              </a:rPr>
              <a:t>Only students can check in. Have your UGA </a:t>
            </a:r>
            <a:r>
              <a:rPr lang="en-US" dirty="0" err="1">
                <a:latin typeface="Merriweather Sans" pitchFamily="2" charset="77"/>
              </a:rPr>
              <a:t>OneCard</a:t>
            </a:r>
            <a:r>
              <a:rPr lang="en-US" dirty="0">
                <a:latin typeface="Merriweather Sans" pitchFamily="2" charset="77"/>
              </a:rPr>
              <a:t> ready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Merriweather Sans" pitchFamily="2" charset="77"/>
              </a:rPr>
              <a:t>Once you have your UGA </a:t>
            </a:r>
            <a:r>
              <a:rPr lang="en-US" dirty="0" err="1">
                <a:latin typeface="Merriweather Sans" pitchFamily="2" charset="77"/>
              </a:rPr>
              <a:t>OneCard</a:t>
            </a:r>
            <a:r>
              <a:rPr lang="en-US" dirty="0">
                <a:latin typeface="Merriweather Sans" pitchFamily="2" charset="77"/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Merriweather Sans" pitchFamily="2" charset="77"/>
              </a:rPr>
              <a:t>set up your PIN</a:t>
            </a:r>
            <a:endParaRPr dirty="0">
              <a:latin typeface="Merriweather Sans" pitchFamily="2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rriweather Sans" pitchFamily="2" charset="77"/>
            </a:endParaRPr>
          </a:p>
        </p:txBody>
      </p:sp>
      <p:grpSp>
        <p:nvGrpSpPr>
          <p:cNvPr id="6" name="Google Shape;9456;p65">
            <a:extLst>
              <a:ext uri="{FF2B5EF4-FFF2-40B4-BE49-F238E27FC236}">
                <a16:creationId xmlns:a16="http://schemas.microsoft.com/office/drawing/2014/main" id="{BFDB419F-8817-EA44-8A58-C00294E8846B}"/>
              </a:ext>
            </a:extLst>
          </p:cNvPr>
          <p:cNvGrpSpPr/>
          <p:nvPr/>
        </p:nvGrpSpPr>
        <p:grpSpPr>
          <a:xfrm>
            <a:off x="2122010" y="1322543"/>
            <a:ext cx="440505" cy="290018"/>
            <a:chOff x="5727616" y="4204699"/>
            <a:chExt cx="440505" cy="290018"/>
          </a:xfrm>
          <a:solidFill>
            <a:schemeClr val="bg1"/>
          </a:solidFill>
        </p:grpSpPr>
        <p:sp>
          <p:nvSpPr>
            <p:cNvPr id="7" name="Google Shape;9457;p65">
              <a:extLst>
                <a:ext uri="{FF2B5EF4-FFF2-40B4-BE49-F238E27FC236}">
                  <a16:creationId xmlns:a16="http://schemas.microsoft.com/office/drawing/2014/main" id="{F990F1ED-3665-4F44-9105-D2EBBE3E2173}"/>
                </a:ext>
              </a:extLst>
            </p:cNvPr>
            <p:cNvSpPr/>
            <p:nvPr/>
          </p:nvSpPr>
          <p:spPr>
            <a:xfrm>
              <a:off x="5727616" y="4204699"/>
              <a:ext cx="440505" cy="290018"/>
            </a:xfrm>
            <a:custGeom>
              <a:avLst/>
              <a:gdLst/>
              <a:ahLst/>
              <a:cxnLst/>
              <a:rect l="l" t="t" r="r" b="b"/>
              <a:pathLst>
                <a:path w="13872" h="9133" extrusionOk="0">
                  <a:moveTo>
                    <a:pt x="13145" y="4465"/>
                  </a:moveTo>
                  <a:lnTo>
                    <a:pt x="13145" y="4870"/>
                  </a:lnTo>
                  <a:lnTo>
                    <a:pt x="12752" y="4870"/>
                  </a:lnTo>
                  <a:lnTo>
                    <a:pt x="12752" y="4465"/>
                  </a:lnTo>
                  <a:close/>
                  <a:moveTo>
                    <a:pt x="1275" y="3941"/>
                  </a:moveTo>
                  <a:lnTo>
                    <a:pt x="1275" y="4430"/>
                  </a:lnTo>
                  <a:cubicBezTo>
                    <a:pt x="1275" y="4775"/>
                    <a:pt x="1013" y="5049"/>
                    <a:pt x="668" y="5049"/>
                  </a:cubicBezTo>
                  <a:lnTo>
                    <a:pt x="418" y="5049"/>
                  </a:lnTo>
                  <a:cubicBezTo>
                    <a:pt x="501" y="4549"/>
                    <a:pt x="810" y="4120"/>
                    <a:pt x="1275" y="3941"/>
                  </a:cubicBezTo>
                  <a:close/>
                  <a:moveTo>
                    <a:pt x="9121" y="417"/>
                  </a:moveTo>
                  <a:cubicBezTo>
                    <a:pt x="9562" y="417"/>
                    <a:pt x="9978" y="620"/>
                    <a:pt x="10252" y="977"/>
                  </a:cubicBezTo>
                  <a:lnTo>
                    <a:pt x="12205" y="3584"/>
                  </a:lnTo>
                  <a:cubicBezTo>
                    <a:pt x="12240" y="3632"/>
                    <a:pt x="12300" y="3656"/>
                    <a:pt x="12360" y="3656"/>
                  </a:cubicBezTo>
                  <a:lnTo>
                    <a:pt x="13312" y="3656"/>
                  </a:lnTo>
                  <a:cubicBezTo>
                    <a:pt x="13431" y="3656"/>
                    <a:pt x="13514" y="3775"/>
                    <a:pt x="13467" y="3882"/>
                  </a:cubicBezTo>
                  <a:lnTo>
                    <a:pt x="13372" y="4060"/>
                  </a:lnTo>
                  <a:lnTo>
                    <a:pt x="12574" y="4060"/>
                  </a:lnTo>
                  <a:cubicBezTo>
                    <a:pt x="12455" y="4060"/>
                    <a:pt x="12360" y="4156"/>
                    <a:pt x="12360" y="4275"/>
                  </a:cubicBezTo>
                  <a:lnTo>
                    <a:pt x="12360" y="5084"/>
                  </a:lnTo>
                  <a:cubicBezTo>
                    <a:pt x="12360" y="5203"/>
                    <a:pt x="12455" y="5299"/>
                    <a:pt x="12574" y="5299"/>
                  </a:cubicBezTo>
                  <a:lnTo>
                    <a:pt x="13181" y="5299"/>
                  </a:lnTo>
                  <a:lnTo>
                    <a:pt x="13181" y="5596"/>
                  </a:lnTo>
                  <a:cubicBezTo>
                    <a:pt x="13181" y="5787"/>
                    <a:pt x="13252" y="5977"/>
                    <a:pt x="13395" y="6096"/>
                  </a:cubicBezTo>
                  <a:cubicBezTo>
                    <a:pt x="13455" y="6156"/>
                    <a:pt x="13479" y="6227"/>
                    <a:pt x="13479" y="6323"/>
                  </a:cubicBezTo>
                  <a:lnTo>
                    <a:pt x="13479" y="6692"/>
                  </a:lnTo>
                  <a:lnTo>
                    <a:pt x="13443" y="6692"/>
                  </a:lnTo>
                  <a:cubicBezTo>
                    <a:pt x="13443" y="7037"/>
                    <a:pt x="13181" y="7311"/>
                    <a:pt x="12836" y="7311"/>
                  </a:cubicBezTo>
                  <a:lnTo>
                    <a:pt x="12526" y="7311"/>
                  </a:lnTo>
                  <a:cubicBezTo>
                    <a:pt x="12419" y="6501"/>
                    <a:pt x="11740" y="5894"/>
                    <a:pt x="10919" y="5894"/>
                  </a:cubicBezTo>
                  <a:cubicBezTo>
                    <a:pt x="10097" y="5894"/>
                    <a:pt x="9419" y="6513"/>
                    <a:pt x="9312" y="7311"/>
                  </a:cubicBezTo>
                  <a:lnTo>
                    <a:pt x="4061" y="7311"/>
                  </a:lnTo>
                  <a:cubicBezTo>
                    <a:pt x="3954" y="6501"/>
                    <a:pt x="3275" y="5894"/>
                    <a:pt x="2454" y="5894"/>
                  </a:cubicBezTo>
                  <a:cubicBezTo>
                    <a:pt x="1632" y="5894"/>
                    <a:pt x="965" y="6501"/>
                    <a:pt x="846" y="7275"/>
                  </a:cubicBezTo>
                  <a:cubicBezTo>
                    <a:pt x="608" y="7204"/>
                    <a:pt x="429" y="6966"/>
                    <a:pt x="429" y="6692"/>
                  </a:cubicBezTo>
                  <a:lnTo>
                    <a:pt x="429" y="5465"/>
                  </a:lnTo>
                  <a:lnTo>
                    <a:pt x="691" y="5465"/>
                  </a:lnTo>
                  <a:cubicBezTo>
                    <a:pt x="1263" y="5465"/>
                    <a:pt x="1703" y="5001"/>
                    <a:pt x="1703" y="4453"/>
                  </a:cubicBezTo>
                  <a:lnTo>
                    <a:pt x="1703" y="3822"/>
                  </a:lnTo>
                  <a:lnTo>
                    <a:pt x="2406" y="3644"/>
                  </a:lnTo>
                  <a:cubicBezTo>
                    <a:pt x="2465" y="3632"/>
                    <a:pt x="2513" y="3596"/>
                    <a:pt x="2525" y="3560"/>
                  </a:cubicBezTo>
                  <a:lnTo>
                    <a:pt x="3954" y="1120"/>
                  </a:lnTo>
                  <a:cubicBezTo>
                    <a:pt x="4204" y="679"/>
                    <a:pt x="4680" y="417"/>
                    <a:pt x="5180" y="417"/>
                  </a:cubicBezTo>
                  <a:close/>
                  <a:moveTo>
                    <a:pt x="2430" y="6275"/>
                  </a:moveTo>
                  <a:cubicBezTo>
                    <a:pt x="3108" y="6275"/>
                    <a:pt x="3656" y="6823"/>
                    <a:pt x="3656" y="7501"/>
                  </a:cubicBezTo>
                  <a:cubicBezTo>
                    <a:pt x="3656" y="8168"/>
                    <a:pt x="3108" y="8716"/>
                    <a:pt x="2430" y="8716"/>
                  </a:cubicBezTo>
                  <a:cubicBezTo>
                    <a:pt x="1763" y="8716"/>
                    <a:pt x="1215" y="8168"/>
                    <a:pt x="1215" y="7501"/>
                  </a:cubicBezTo>
                  <a:cubicBezTo>
                    <a:pt x="1215" y="6823"/>
                    <a:pt x="1763" y="6275"/>
                    <a:pt x="2430" y="6275"/>
                  </a:cubicBezTo>
                  <a:close/>
                  <a:moveTo>
                    <a:pt x="10919" y="6275"/>
                  </a:moveTo>
                  <a:cubicBezTo>
                    <a:pt x="11586" y="6275"/>
                    <a:pt x="12145" y="6823"/>
                    <a:pt x="12145" y="7501"/>
                  </a:cubicBezTo>
                  <a:cubicBezTo>
                    <a:pt x="12145" y="8168"/>
                    <a:pt x="11586" y="8716"/>
                    <a:pt x="10919" y="8716"/>
                  </a:cubicBezTo>
                  <a:cubicBezTo>
                    <a:pt x="10252" y="8716"/>
                    <a:pt x="9693" y="8168"/>
                    <a:pt x="9693" y="7501"/>
                  </a:cubicBezTo>
                  <a:cubicBezTo>
                    <a:pt x="9693" y="6823"/>
                    <a:pt x="10252" y="6275"/>
                    <a:pt x="10919" y="6275"/>
                  </a:cubicBezTo>
                  <a:close/>
                  <a:moveTo>
                    <a:pt x="5144" y="0"/>
                  </a:moveTo>
                  <a:cubicBezTo>
                    <a:pt x="4501" y="0"/>
                    <a:pt x="3894" y="334"/>
                    <a:pt x="3573" y="905"/>
                  </a:cubicBezTo>
                  <a:lnTo>
                    <a:pt x="2180" y="3275"/>
                  </a:lnTo>
                  <a:lnTo>
                    <a:pt x="1430" y="3465"/>
                  </a:lnTo>
                  <a:cubicBezTo>
                    <a:pt x="489" y="3703"/>
                    <a:pt x="1" y="4477"/>
                    <a:pt x="1" y="5251"/>
                  </a:cubicBezTo>
                  <a:lnTo>
                    <a:pt x="1" y="6692"/>
                  </a:lnTo>
                  <a:cubicBezTo>
                    <a:pt x="1" y="7180"/>
                    <a:pt x="358" y="7608"/>
                    <a:pt x="810" y="7692"/>
                  </a:cubicBezTo>
                  <a:cubicBezTo>
                    <a:pt x="906" y="8501"/>
                    <a:pt x="1584" y="9132"/>
                    <a:pt x="2418" y="9132"/>
                  </a:cubicBezTo>
                  <a:cubicBezTo>
                    <a:pt x="3251" y="9132"/>
                    <a:pt x="3930" y="8513"/>
                    <a:pt x="4025" y="7728"/>
                  </a:cubicBezTo>
                  <a:lnTo>
                    <a:pt x="9300" y="7728"/>
                  </a:lnTo>
                  <a:cubicBezTo>
                    <a:pt x="9407" y="8525"/>
                    <a:pt x="10085" y="9132"/>
                    <a:pt x="10907" y="9132"/>
                  </a:cubicBezTo>
                  <a:cubicBezTo>
                    <a:pt x="11740" y="9132"/>
                    <a:pt x="12407" y="8513"/>
                    <a:pt x="12514" y="7728"/>
                  </a:cubicBezTo>
                  <a:lnTo>
                    <a:pt x="12824" y="7728"/>
                  </a:lnTo>
                  <a:cubicBezTo>
                    <a:pt x="13395" y="7728"/>
                    <a:pt x="13836" y="7263"/>
                    <a:pt x="13836" y="6716"/>
                  </a:cubicBezTo>
                  <a:lnTo>
                    <a:pt x="13836" y="6299"/>
                  </a:lnTo>
                  <a:cubicBezTo>
                    <a:pt x="13848" y="6096"/>
                    <a:pt x="13776" y="5918"/>
                    <a:pt x="13645" y="5787"/>
                  </a:cubicBezTo>
                  <a:cubicBezTo>
                    <a:pt x="13586" y="5727"/>
                    <a:pt x="13550" y="5656"/>
                    <a:pt x="13550" y="5561"/>
                  </a:cubicBezTo>
                  <a:lnTo>
                    <a:pt x="13550" y="4572"/>
                  </a:lnTo>
                  <a:lnTo>
                    <a:pt x="13788" y="4037"/>
                  </a:lnTo>
                  <a:cubicBezTo>
                    <a:pt x="13872" y="3846"/>
                    <a:pt x="13872" y="3656"/>
                    <a:pt x="13764" y="3501"/>
                  </a:cubicBezTo>
                  <a:cubicBezTo>
                    <a:pt x="13657" y="3334"/>
                    <a:pt x="13479" y="3239"/>
                    <a:pt x="13288" y="3239"/>
                  </a:cubicBezTo>
                  <a:lnTo>
                    <a:pt x="12443" y="3239"/>
                  </a:lnTo>
                  <a:lnTo>
                    <a:pt x="10550" y="727"/>
                  </a:lnTo>
                  <a:cubicBezTo>
                    <a:pt x="10204" y="262"/>
                    <a:pt x="9657" y="0"/>
                    <a:pt x="90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458;p65">
              <a:extLst>
                <a:ext uri="{FF2B5EF4-FFF2-40B4-BE49-F238E27FC236}">
                  <a16:creationId xmlns:a16="http://schemas.microsoft.com/office/drawing/2014/main" id="{8A716CD1-D7F2-5A46-9FC6-1579C26DCAB9}"/>
                </a:ext>
              </a:extLst>
            </p:cNvPr>
            <p:cNvSpPr/>
            <p:nvPr/>
          </p:nvSpPr>
          <p:spPr>
            <a:xfrm>
              <a:off x="5779789" y="4416409"/>
              <a:ext cx="52205" cy="51475"/>
            </a:xfrm>
            <a:custGeom>
              <a:avLst/>
              <a:gdLst/>
              <a:ahLst/>
              <a:cxnLst/>
              <a:rect l="l" t="t" r="r" b="b"/>
              <a:pathLst>
                <a:path w="1644" h="1621" extrusionOk="0">
                  <a:moveTo>
                    <a:pt x="811" y="1"/>
                  </a:moveTo>
                  <a:cubicBezTo>
                    <a:pt x="584" y="1"/>
                    <a:pt x="394" y="84"/>
                    <a:pt x="239" y="239"/>
                  </a:cubicBezTo>
                  <a:cubicBezTo>
                    <a:pt x="96" y="382"/>
                    <a:pt x="1" y="596"/>
                    <a:pt x="1" y="799"/>
                  </a:cubicBezTo>
                  <a:cubicBezTo>
                    <a:pt x="1" y="1263"/>
                    <a:pt x="382" y="1620"/>
                    <a:pt x="822" y="1620"/>
                  </a:cubicBezTo>
                  <a:cubicBezTo>
                    <a:pt x="1275" y="1620"/>
                    <a:pt x="1644" y="1263"/>
                    <a:pt x="1644" y="799"/>
                  </a:cubicBezTo>
                  <a:cubicBezTo>
                    <a:pt x="1644" y="739"/>
                    <a:pt x="1632" y="668"/>
                    <a:pt x="1608" y="608"/>
                  </a:cubicBezTo>
                  <a:cubicBezTo>
                    <a:pt x="1557" y="546"/>
                    <a:pt x="1478" y="484"/>
                    <a:pt x="1389" y="484"/>
                  </a:cubicBezTo>
                  <a:cubicBezTo>
                    <a:pt x="1375" y="484"/>
                    <a:pt x="1361" y="486"/>
                    <a:pt x="1346" y="489"/>
                  </a:cubicBezTo>
                  <a:cubicBezTo>
                    <a:pt x="1239" y="525"/>
                    <a:pt x="1168" y="620"/>
                    <a:pt x="1192" y="727"/>
                  </a:cubicBezTo>
                  <a:cubicBezTo>
                    <a:pt x="1203" y="763"/>
                    <a:pt x="1203" y="787"/>
                    <a:pt x="1203" y="822"/>
                  </a:cubicBezTo>
                  <a:cubicBezTo>
                    <a:pt x="1203" y="1037"/>
                    <a:pt x="1025" y="1215"/>
                    <a:pt x="811" y="1215"/>
                  </a:cubicBezTo>
                  <a:cubicBezTo>
                    <a:pt x="584" y="1215"/>
                    <a:pt x="406" y="1037"/>
                    <a:pt x="406" y="822"/>
                  </a:cubicBezTo>
                  <a:cubicBezTo>
                    <a:pt x="406" y="596"/>
                    <a:pt x="584" y="418"/>
                    <a:pt x="811" y="418"/>
                  </a:cubicBezTo>
                  <a:cubicBezTo>
                    <a:pt x="930" y="418"/>
                    <a:pt x="1013" y="322"/>
                    <a:pt x="1013" y="203"/>
                  </a:cubicBezTo>
                  <a:cubicBezTo>
                    <a:pt x="1013" y="84"/>
                    <a:pt x="930" y="1"/>
                    <a:pt x="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459;p65">
              <a:extLst>
                <a:ext uri="{FF2B5EF4-FFF2-40B4-BE49-F238E27FC236}">
                  <a16:creationId xmlns:a16="http://schemas.microsoft.com/office/drawing/2014/main" id="{AB2F649C-144B-1345-B7BE-55D6AE62FD97}"/>
                </a:ext>
              </a:extLst>
            </p:cNvPr>
            <p:cNvSpPr/>
            <p:nvPr/>
          </p:nvSpPr>
          <p:spPr>
            <a:xfrm>
              <a:off x="6048627" y="4416409"/>
              <a:ext cx="52205" cy="51856"/>
            </a:xfrm>
            <a:custGeom>
              <a:avLst/>
              <a:gdLst/>
              <a:ahLst/>
              <a:cxnLst/>
              <a:rect l="l" t="t" r="r" b="b"/>
              <a:pathLst>
                <a:path w="1644" h="1633" extrusionOk="0">
                  <a:moveTo>
                    <a:pt x="822" y="1"/>
                  </a:moveTo>
                  <a:cubicBezTo>
                    <a:pt x="596" y="1"/>
                    <a:pt x="405" y="84"/>
                    <a:pt x="238" y="239"/>
                  </a:cubicBezTo>
                  <a:cubicBezTo>
                    <a:pt x="95" y="382"/>
                    <a:pt x="0" y="596"/>
                    <a:pt x="0" y="822"/>
                  </a:cubicBezTo>
                  <a:cubicBezTo>
                    <a:pt x="0" y="1263"/>
                    <a:pt x="381" y="1632"/>
                    <a:pt x="822" y="1632"/>
                  </a:cubicBezTo>
                  <a:cubicBezTo>
                    <a:pt x="1274" y="1632"/>
                    <a:pt x="1643" y="1275"/>
                    <a:pt x="1643" y="822"/>
                  </a:cubicBezTo>
                  <a:cubicBezTo>
                    <a:pt x="1643" y="763"/>
                    <a:pt x="1631" y="680"/>
                    <a:pt x="1608" y="620"/>
                  </a:cubicBezTo>
                  <a:cubicBezTo>
                    <a:pt x="1577" y="548"/>
                    <a:pt x="1492" y="484"/>
                    <a:pt x="1400" y="484"/>
                  </a:cubicBezTo>
                  <a:cubicBezTo>
                    <a:pt x="1386" y="484"/>
                    <a:pt x="1372" y="486"/>
                    <a:pt x="1358" y="489"/>
                  </a:cubicBezTo>
                  <a:cubicBezTo>
                    <a:pt x="1250" y="525"/>
                    <a:pt x="1179" y="620"/>
                    <a:pt x="1215" y="727"/>
                  </a:cubicBezTo>
                  <a:cubicBezTo>
                    <a:pt x="1227" y="763"/>
                    <a:pt x="1227" y="787"/>
                    <a:pt x="1227" y="822"/>
                  </a:cubicBezTo>
                  <a:cubicBezTo>
                    <a:pt x="1227" y="1037"/>
                    <a:pt x="1048" y="1215"/>
                    <a:pt x="822" y="1215"/>
                  </a:cubicBezTo>
                  <a:cubicBezTo>
                    <a:pt x="596" y="1215"/>
                    <a:pt x="417" y="1037"/>
                    <a:pt x="417" y="822"/>
                  </a:cubicBezTo>
                  <a:cubicBezTo>
                    <a:pt x="417" y="596"/>
                    <a:pt x="596" y="418"/>
                    <a:pt x="822" y="418"/>
                  </a:cubicBezTo>
                  <a:cubicBezTo>
                    <a:pt x="941" y="418"/>
                    <a:pt x="1036" y="322"/>
                    <a:pt x="1036" y="203"/>
                  </a:cubicBezTo>
                  <a:cubicBezTo>
                    <a:pt x="1036" y="84"/>
                    <a:pt x="941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460;p65">
              <a:extLst>
                <a:ext uri="{FF2B5EF4-FFF2-40B4-BE49-F238E27FC236}">
                  <a16:creationId xmlns:a16="http://schemas.microsoft.com/office/drawing/2014/main" id="{C5AD08AD-730F-D549-9AF8-D5AD30676BD7}"/>
                </a:ext>
              </a:extLst>
            </p:cNvPr>
            <p:cNvSpPr/>
            <p:nvPr/>
          </p:nvSpPr>
          <p:spPr>
            <a:xfrm>
              <a:off x="6000995" y="4365379"/>
              <a:ext cx="122892" cy="58016"/>
            </a:xfrm>
            <a:custGeom>
              <a:avLst/>
              <a:gdLst/>
              <a:ahLst/>
              <a:cxnLst/>
              <a:rect l="l" t="t" r="r" b="b"/>
              <a:pathLst>
                <a:path w="3870" h="1827" extrusionOk="0">
                  <a:moveTo>
                    <a:pt x="2310" y="1"/>
                  </a:moveTo>
                  <a:cubicBezTo>
                    <a:pt x="1810" y="1"/>
                    <a:pt x="1334" y="143"/>
                    <a:pt x="929" y="429"/>
                  </a:cubicBezTo>
                  <a:cubicBezTo>
                    <a:pt x="524" y="715"/>
                    <a:pt x="226" y="1096"/>
                    <a:pt x="48" y="1548"/>
                  </a:cubicBezTo>
                  <a:cubicBezTo>
                    <a:pt x="0" y="1656"/>
                    <a:pt x="60" y="1775"/>
                    <a:pt x="167" y="1810"/>
                  </a:cubicBezTo>
                  <a:cubicBezTo>
                    <a:pt x="192" y="1822"/>
                    <a:pt x="218" y="1827"/>
                    <a:pt x="244" y="1827"/>
                  </a:cubicBezTo>
                  <a:cubicBezTo>
                    <a:pt x="326" y="1827"/>
                    <a:pt x="404" y="1773"/>
                    <a:pt x="441" y="1691"/>
                  </a:cubicBezTo>
                  <a:cubicBezTo>
                    <a:pt x="738" y="917"/>
                    <a:pt x="1488" y="405"/>
                    <a:pt x="2322" y="405"/>
                  </a:cubicBezTo>
                  <a:cubicBezTo>
                    <a:pt x="2774" y="405"/>
                    <a:pt x="3191" y="536"/>
                    <a:pt x="3548" y="798"/>
                  </a:cubicBezTo>
                  <a:cubicBezTo>
                    <a:pt x="3581" y="831"/>
                    <a:pt x="3624" y="846"/>
                    <a:pt x="3667" y="846"/>
                  </a:cubicBezTo>
                  <a:cubicBezTo>
                    <a:pt x="3732" y="846"/>
                    <a:pt x="3798" y="813"/>
                    <a:pt x="3834" y="763"/>
                  </a:cubicBezTo>
                  <a:cubicBezTo>
                    <a:pt x="3870" y="679"/>
                    <a:pt x="3858" y="560"/>
                    <a:pt x="3774" y="489"/>
                  </a:cubicBezTo>
                  <a:cubicBezTo>
                    <a:pt x="3334" y="179"/>
                    <a:pt x="2846" y="1"/>
                    <a:pt x="2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461;p65">
              <a:extLst>
                <a:ext uri="{FF2B5EF4-FFF2-40B4-BE49-F238E27FC236}">
                  <a16:creationId xmlns:a16="http://schemas.microsoft.com/office/drawing/2014/main" id="{84CA4347-9EA5-AA4B-BE77-185706EF1752}"/>
                </a:ext>
              </a:extLst>
            </p:cNvPr>
            <p:cNvSpPr/>
            <p:nvPr/>
          </p:nvSpPr>
          <p:spPr>
            <a:xfrm>
              <a:off x="5816847" y="4230039"/>
              <a:ext cx="124797" cy="193610"/>
            </a:xfrm>
            <a:custGeom>
              <a:avLst/>
              <a:gdLst/>
              <a:ahLst/>
              <a:cxnLst/>
              <a:rect l="l" t="t" r="r" b="b"/>
              <a:pathLst>
                <a:path w="3930" h="6097" extrusionOk="0">
                  <a:moveTo>
                    <a:pt x="3513" y="417"/>
                  </a:moveTo>
                  <a:lnTo>
                    <a:pt x="3513" y="2441"/>
                  </a:lnTo>
                  <a:lnTo>
                    <a:pt x="822" y="2441"/>
                  </a:lnTo>
                  <a:lnTo>
                    <a:pt x="1834" y="714"/>
                  </a:lnTo>
                  <a:cubicBezTo>
                    <a:pt x="1930" y="524"/>
                    <a:pt x="2144" y="417"/>
                    <a:pt x="2346" y="417"/>
                  </a:cubicBezTo>
                  <a:close/>
                  <a:moveTo>
                    <a:pt x="2346" y="0"/>
                  </a:moveTo>
                  <a:cubicBezTo>
                    <a:pt x="1989" y="0"/>
                    <a:pt x="1644" y="203"/>
                    <a:pt x="1465" y="512"/>
                  </a:cubicBezTo>
                  <a:lnTo>
                    <a:pt x="60" y="2917"/>
                  </a:lnTo>
                  <a:cubicBezTo>
                    <a:pt x="1" y="3024"/>
                    <a:pt x="25" y="3143"/>
                    <a:pt x="132" y="3203"/>
                  </a:cubicBezTo>
                  <a:cubicBezTo>
                    <a:pt x="155" y="3215"/>
                    <a:pt x="203" y="3239"/>
                    <a:pt x="239" y="3239"/>
                  </a:cubicBezTo>
                  <a:cubicBezTo>
                    <a:pt x="310" y="3239"/>
                    <a:pt x="370" y="3203"/>
                    <a:pt x="417" y="3131"/>
                  </a:cubicBezTo>
                  <a:lnTo>
                    <a:pt x="572" y="2846"/>
                  </a:lnTo>
                  <a:lnTo>
                    <a:pt x="3513" y="2846"/>
                  </a:lnTo>
                  <a:lnTo>
                    <a:pt x="3513" y="5882"/>
                  </a:lnTo>
                  <a:cubicBezTo>
                    <a:pt x="3513" y="6001"/>
                    <a:pt x="3596" y="6096"/>
                    <a:pt x="3715" y="6096"/>
                  </a:cubicBezTo>
                  <a:cubicBezTo>
                    <a:pt x="3835" y="6096"/>
                    <a:pt x="3930" y="6001"/>
                    <a:pt x="3930" y="5882"/>
                  </a:cubicBezTo>
                  <a:lnTo>
                    <a:pt x="3930" y="203"/>
                  </a:lnTo>
                  <a:cubicBezTo>
                    <a:pt x="3918" y="95"/>
                    <a:pt x="3823" y="0"/>
                    <a:pt x="3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462;p65">
              <a:extLst>
                <a:ext uri="{FF2B5EF4-FFF2-40B4-BE49-F238E27FC236}">
                  <a16:creationId xmlns:a16="http://schemas.microsoft.com/office/drawing/2014/main" id="{B23E4F3C-8A73-9045-9710-FE82362A28DD}"/>
                </a:ext>
              </a:extLst>
            </p:cNvPr>
            <p:cNvSpPr/>
            <p:nvPr/>
          </p:nvSpPr>
          <p:spPr>
            <a:xfrm>
              <a:off x="5954474" y="4230039"/>
              <a:ext cx="120256" cy="102854"/>
            </a:xfrm>
            <a:custGeom>
              <a:avLst/>
              <a:gdLst/>
              <a:ahLst/>
              <a:cxnLst/>
              <a:rect l="l" t="t" r="r" b="b"/>
              <a:pathLst>
                <a:path w="3787" h="3239" extrusionOk="0"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3024"/>
                  </a:lnTo>
                  <a:cubicBezTo>
                    <a:pt x="1" y="3143"/>
                    <a:pt x="84" y="3239"/>
                    <a:pt x="203" y="3239"/>
                  </a:cubicBezTo>
                  <a:cubicBezTo>
                    <a:pt x="322" y="3239"/>
                    <a:pt x="417" y="3143"/>
                    <a:pt x="417" y="3024"/>
                  </a:cubicBezTo>
                  <a:lnTo>
                    <a:pt x="417" y="405"/>
                  </a:lnTo>
                  <a:lnTo>
                    <a:pt x="1977" y="405"/>
                  </a:lnTo>
                  <a:cubicBezTo>
                    <a:pt x="2132" y="405"/>
                    <a:pt x="2322" y="512"/>
                    <a:pt x="2429" y="655"/>
                  </a:cubicBezTo>
                  <a:lnTo>
                    <a:pt x="3287" y="1786"/>
                  </a:lnTo>
                  <a:cubicBezTo>
                    <a:pt x="3346" y="1869"/>
                    <a:pt x="3358" y="1941"/>
                    <a:pt x="3358" y="2024"/>
                  </a:cubicBezTo>
                  <a:cubicBezTo>
                    <a:pt x="3358" y="2250"/>
                    <a:pt x="3180" y="2429"/>
                    <a:pt x="2953" y="2429"/>
                  </a:cubicBezTo>
                  <a:lnTo>
                    <a:pt x="1013" y="2429"/>
                  </a:lnTo>
                  <a:cubicBezTo>
                    <a:pt x="894" y="2429"/>
                    <a:pt x="798" y="2524"/>
                    <a:pt x="798" y="2643"/>
                  </a:cubicBezTo>
                  <a:cubicBezTo>
                    <a:pt x="798" y="2762"/>
                    <a:pt x="882" y="2846"/>
                    <a:pt x="1013" y="2846"/>
                  </a:cubicBezTo>
                  <a:lnTo>
                    <a:pt x="2977" y="2846"/>
                  </a:lnTo>
                  <a:cubicBezTo>
                    <a:pt x="3418" y="2846"/>
                    <a:pt x="3787" y="2489"/>
                    <a:pt x="3787" y="2024"/>
                  </a:cubicBezTo>
                  <a:cubicBezTo>
                    <a:pt x="3787" y="1846"/>
                    <a:pt x="3727" y="1691"/>
                    <a:pt x="3632" y="1536"/>
                  </a:cubicBezTo>
                  <a:lnTo>
                    <a:pt x="2775" y="405"/>
                  </a:lnTo>
                  <a:cubicBezTo>
                    <a:pt x="2584" y="155"/>
                    <a:pt x="2287" y="0"/>
                    <a:pt x="1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463;p65">
              <a:extLst>
                <a:ext uri="{FF2B5EF4-FFF2-40B4-BE49-F238E27FC236}">
                  <a16:creationId xmlns:a16="http://schemas.microsoft.com/office/drawing/2014/main" id="{BABA59B9-8ADA-254B-A0E3-430D271DC728}"/>
                </a:ext>
              </a:extLst>
            </p:cNvPr>
            <p:cNvSpPr/>
            <p:nvPr/>
          </p:nvSpPr>
          <p:spPr>
            <a:xfrm>
              <a:off x="5876198" y="4333243"/>
              <a:ext cx="39376" cy="13274"/>
            </a:xfrm>
            <a:custGeom>
              <a:avLst/>
              <a:gdLst/>
              <a:ahLst/>
              <a:cxnLst/>
              <a:rect l="l" t="t" r="r" b="b"/>
              <a:pathLst>
                <a:path w="1240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lnTo>
                    <a:pt x="1025" y="417"/>
                  </a:lnTo>
                  <a:cubicBezTo>
                    <a:pt x="1144" y="417"/>
                    <a:pt x="1239" y="322"/>
                    <a:pt x="1239" y="203"/>
                  </a:cubicBezTo>
                  <a:cubicBezTo>
                    <a:pt x="1239" y="84"/>
                    <a:pt x="1156" y="1"/>
                    <a:pt x="1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464;p65">
              <a:extLst>
                <a:ext uri="{FF2B5EF4-FFF2-40B4-BE49-F238E27FC236}">
                  <a16:creationId xmlns:a16="http://schemas.microsoft.com/office/drawing/2014/main" id="{85AE5A0D-9D8D-BF4C-A562-DD8654405101}"/>
                </a:ext>
              </a:extLst>
            </p:cNvPr>
            <p:cNvSpPr/>
            <p:nvPr/>
          </p:nvSpPr>
          <p:spPr>
            <a:xfrm>
              <a:off x="5979433" y="4333243"/>
              <a:ext cx="39344" cy="13274"/>
            </a:xfrm>
            <a:custGeom>
              <a:avLst/>
              <a:gdLst/>
              <a:ahLst/>
              <a:cxnLst/>
              <a:rect l="l" t="t" r="r" b="b"/>
              <a:pathLst>
                <a:path w="1239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1024" y="417"/>
                  </a:lnTo>
                  <a:cubicBezTo>
                    <a:pt x="1143" y="417"/>
                    <a:pt x="1239" y="322"/>
                    <a:pt x="1239" y="203"/>
                  </a:cubicBezTo>
                  <a:cubicBezTo>
                    <a:pt x="1239" y="84"/>
                    <a:pt x="1143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0515;p67">
            <a:extLst>
              <a:ext uri="{FF2B5EF4-FFF2-40B4-BE49-F238E27FC236}">
                <a16:creationId xmlns:a16="http://schemas.microsoft.com/office/drawing/2014/main" id="{E0E1A323-47AD-414C-AB59-E9FAD03CE838}"/>
              </a:ext>
            </a:extLst>
          </p:cNvPr>
          <p:cNvGrpSpPr/>
          <p:nvPr/>
        </p:nvGrpSpPr>
        <p:grpSpPr>
          <a:xfrm>
            <a:off x="6593871" y="1317348"/>
            <a:ext cx="375946" cy="327823"/>
            <a:chOff x="3082855" y="4295728"/>
            <a:chExt cx="375946" cy="327823"/>
          </a:xfrm>
          <a:solidFill>
            <a:srgbClr val="C00000"/>
          </a:solidFill>
        </p:grpSpPr>
        <p:sp>
          <p:nvSpPr>
            <p:cNvPr id="16" name="Google Shape;10516;p67">
              <a:extLst>
                <a:ext uri="{FF2B5EF4-FFF2-40B4-BE49-F238E27FC236}">
                  <a16:creationId xmlns:a16="http://schemas.microsoft.com/office/drawing/2014/main" id="{584C822C-5ADA-4942-93DE-2445DB69A84A}"/>
                </a:ext>
              </a:extLst>
            </p:cNvPr>
            <p:cNvSpPr/>
            <p:nvPr/>
          </p:nvSpPr>
          <p:spPr>
            <a:xfrm>
              <a:off x="3082855" y="4295728"/>
              <a:ext cx="375946" cy="327823"/>
            </a:xfrm>
            <a:custGeom>
              <a:avLst/>
              <a:gdLst/>
              <a:ahLst/>
              <a:cxnLst/>
              <a:rect l="l" t="t" r="r" b="b"/>
              <a:pathLst>
                <a:path w="11812" h="10300" extrusionOk="0">
                  <a:moveTo>
                    <a:pt x="6644" y="358"/>
                  </a:moveTo>
                  <a:lnTo>
                    <a:pt x="6311" y="3311"/>
                  </a:lnTo>
                  <a:cubicBezTo>
                    <a:pt x="6311" y="3311"/>
                    <a:pt x="6311" y="3335"/>
                    <a:pt x="6299" y="3335"/>
                  </a:cubicBezTo>
                  <a:lnTo>
                    <a:pt x="5525" y="3335"/>
                  </a:lnTo>
                  <a:cubicBezTo>
                    <a:pt x="5525" y="3335"/>
                    <a:pt x="5513" y="3335"/>
                    <a:pt x="5513" y="3311"/>
                  </a:cubicBezTo>
                  <a:lnTo>
                    <a:pt x="5180" y="358"/>
                  </a:lnTo>
                  <a:close/>
                  <a:moveTo>
                    <a:pt x="11240" y="2930"/>
                  </a:moveTo>
                  <a:cubicBezTo>
                    <a:pt x="11347" y="2930"/>
                    <a:pt x="11431" y="3013"/>
                    <a:pt x="11431" y="3120"/>
                  </a:cubicBezTo>
                  <a:lnTo>
                    <a:pt x="11431" y="9764"/>
                  </a:lnTo>
                  <a:lnTo>
                    <a:pt x="11454" y="9764"/>
                  </a:lnTo>
                  <a:cubicBezTo>
                    <a:pt x="11454" y="9859"/>
                    <a:pt x="11359" y="9954"/>
                    <a:pt x="11252" y="9954"/>
                  </a:cubicBezTo>
                  <a:lnTo>
                    <a:pt x="560" y="9954"/>
                  </a:lnTo>
                  <a:cubicBezTo>
                    <a:pt x="453" y="9954"/>
                    <a:pt x="358" y="9859"/>
                    <a:pt x="358" y="9764"/>
                  </a:cubicBezTo>
                  <a:lnTo>
                    <a:pt x="358" y="3120"/>
                  </a:lnTo>
                  <a:cubicBezTo>
                    <a:pt x="358" y="3013"/>
                    <a:pt x="453" y="2930"/>
                    <a:pt x="560" y="2930"/>
                  </a:cubicBezTo>
                  <a:lnTo>
                    <a:pt x="5108" y="2930"/>
                  </a:lnTo>
                  <a:lnTo>
                    <a:pt x="5156" y="3346"/>
                  </a:lnTo>
                  <a:cubicBezTo>
                    <a:pt x="5168" y="3525"/>
                    <a:pt x="5335" y="3656"/>
                    <a:pt x="5513" y="3656"/>
                  </a:cubicBezTo>
                  <a:lnTo>
                    <a:pt x="6287" y="3656"/>
                  </a:lnTo>
                  <a:cubicBezTo>
                    <a:pt x="6466" y="3656"/>
                    <a:pt x="6608" y="3525"/>
                    <a:pt x="6644" y="3346"/>
                  </a:cubicBezTo>
                  <a:lnTo>
                    <a:pt x="6692" y="2930"/>
                  </a:lnTo>
                  <a:close/>
                  <a:moveTo>
                    <a:pt x="4977" y="1"/>
                  </a:moveTo>
                  <a:cubicBezTo>
                    <a:pt x="4930" y="1"/>
                    <a:pt x="4882" y="13"/>
                    <a:pt x="4846" y="60"/>
                  </a:cubicBezTo>
                  <a:cubicBezTo>
                    <a:pt x="4811" y="84"/>
                    <a:pt x="4799" y="144"/>
                    <a:pt x="4799" y="191"/>
                  </a:cubicBezTo>
                  <a:lnTo>
                    <a:pt x="5061" y="2584"/>
                  </a:lnTo>
                  <a:lnTo>
                    <a:pt x="536" y="2584"/>
                  </a:lnTo>
                  <a:cubicBezTo>
                    <a:pt x="239" y="2584"/>
                    <a:pt x="1" y="2823"/>
                    <a:pt x="1" y="3120"/>
                  </a:cubicBezTo>
                  <a:lnTo>
                    <a:pt x="1" y="9764"/>
                  </a:lnTo>
                  <a:cubicBezTo>
                    <a:pt x="1" y="10062"/>
                    <a:pt x="239" y="10300"/>
                    <a:pt x="536" y="10300"/>
                  </a:cubicBezTo>
                  <a:lnTo>
                    <a:pt x="11240" y="10300"/>
                  </a:lnTo>
                  <a:cubicBezTo>
                    <a:pt x="11538" y="10300"/>
                    <a:pt x="11776" y="10062"/>
                    <a:pt x="11776" y="9764"/>
                  </a:cubicBezTo>
                  <a:lnTo>
                    <a:pt x="11776" y="3120"/>
                  </a:lnTo>
                  <a:cubicBezTo>
                    <a:pt x="11812" y="2823"/>
                    <a:pt x="11550" y="2584"/>
                    <a:pt x="11252" y="2584"/>
                  </a:cubicBezTo>
                  <a:lnTo>
                    <a:pt x="6728" y="2584"/>
                  </a:lnTo>
                  <a:lnTo>
                    <a:pt x="7001" y="191"/>
                  </a:lnTo>
                  <a:cubicBezTo>
                    <a:pt x="7001" y="144"/>
                    <a:pt x="6989" y="84"/>
                    <a:pt x="6954" y="60"/>
                  </a:cubicBezTo>
                  <a:cubicBezTo>
                    <a:pt x="6930" y="25"/>
                    <a:pt x="6882" y="1"/>
                    <a:pt x="6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517;p67">
              <a:extLst>
                <a:ext uri="{FF2B5EF4-FFF2-40B4-BE49-F238E27FC236}">
                  <a16:creationId xmlns:a16="http://schemas.microsoft.com/office/drawing/2014/main" id="{781DB8FE-0C7E-C147-9DA2-9C5192D4EC14}"/>
                </a:ext>
              </a:extLst>
            </p:cNvPr>
            <p:cNvSpPr/>
            <p:nvPr/>
          </p:nvSpPr>
          <p:spPr>
            <a:xfrm>
              <a:off x="3118852" y="4424947"/>
              <a:ext cx="128488" cy="163371"/>
            </a:xfrm>
            <a:custGeom>
              <a:avLst/>
              <a:gdLst/>
              <a:ahLst/>
              <a:cxnLst/>
              <a:rect l="l" t="t" r="r" b="b"/>
              <a:pathLst>
                <a:path w="4037" h="5133" extrusionOk="0">
                  <a:moveTo>
                    <a:pt x="2203" y="1251"/>
                  </a:moveTo>
                  <a:cubicBezTo>
                    <a:pt x="2418" y="1251"/>
                    <a:pt x="2596" y="1418"/>
                    <a:pt x="2596" y="1632"/>
                  </a:cubicBezTo>
                  <a:lnTo>
                    <a:pt x="2596" y="2013"/>
                  </a:lnTo>
                  <a:cubicBezTo>
                    <a:pt x="2584" y="2323"/>
                    <a:pt x="2322" y="2573"/>
                    <a:pt x="2013" y="2573"/>
                  </a:cubicBezTo>
                  <a:cubicBezTo>
                    <a:pt x="1703" y="2573"/>
                    <a:pt x="1453" y="2323"/>
                    <a:pt x="1453" y="2013"/>
                  </a:cubicBezTo>
                  <a:lnTo>
                    <a:pt x="1453" y="1632"/>
                  </a:lnTo>
                  <a:cubicBezTo>
                    <a:pt x="1453" y="1430"/>
                    <a:pt x="1608" y="1251"/>
                    <a:pt x="1834" y="1251"/>
                  </a:cubicBezTo>
                  <a:close/>
                  <a:moveTo>
                    <a:pt x="2191" y="2906"/>
                  </a:moveTo>
                  <a:lnTo>
                    <a:pt x="2191" y="3001"/>
                  </a:lnTo>
                  <a:cubicBezTo>
                    <a:pt x="2203" y="3061"/>
                    <a:pt x="2227" y="3144"/>
                    <a:pt x="2251" y="3180"/>
                  </a:cubicBezTo>
                  <a:lnTo>
                    <a:pt x="2013" y="3418"/>
                  </a:lnTo>
                  <a:lnTo>
                    <a:pt x="2001" y="3418"/>
                  </a:lnTo>
                  <a:lnTo>
                    <a:pt x="1763" y="3180"/>
                  </a:lnTo>
                  <a:cubicBezTo>
                    <a:pt x="1787" y="3120"/>
                    <a:pt x="1798" y="3061"/>
                    <a:pt x="1798" y="3001"/>
                  </a:cubicBezTo>
                  <a:lnTo>
                    <a:pt x="1798" y="2906"/>
                  </a:lnTo>
                  <a:cubicBezTo>
                    <a:pt x="1858" y="2918"/>
                    <a:pt x="1941" y="2918"/>
                    <a:pt x="2001" y="2918"/>
                  </a:cubicBezTo>
                  <a:cubicBezTo>
                    <a:pt x="2060" y="2918"/>
                    <a:pt x="2132" y="2906"/>
                    <a:pt x="2191" y="2906"/>
                  </a:cubicBezTo>
                  <a:close/>
                  <a:moveTo>
                    <a:pt x="2525" y="3394"/>
                  </a:moveTo>
                  <a:lnTo>
                    <a:pt x="2822" y="3537"/>
                  </a:lnTo>
                  <a:cubicBezTo>
                    <a:pt x="2882" y="3573"/>
                    <a:pt x="2918" y="3644"/>
                    <a:pt x="2918" y="3716"/>
                  </a:cubicBezTo>
                  <a:lnTo>
                    <a:pt x="2918" y="4787"/>
                  </a:lnTo>
                  <a:lnTo>
                    <a:pt x="1072" y="4787"/>
                  </a:lnTo>
                  <a:lnTo>
                    <a:pt x="1072" y="3716"/>
                  </a:lnTo>
                  <a:cubicBezTo>
                    <a:pt x="1072" y="3644"/>
                    <a:pt x="1120" y="3573"/>
                    <a:pt x="1179" y="3537"/>
                  </a:cubicBezTo>
                  <a:lnTo>
                    <a:pt x="1477" y="3394"/>
                  </a:lnTo>
                  <a:lnTo>
                    <a:pt x="1751" y="3656"/>
                  </a:lnTo>
                  <a:cubicBezTo>
                    <a:pt x="1822" y="3728"/>
                    <a:pt x="1906" y="3763"/>
                    <a:pt x="2001" y="3763"/>
                  </a:cubicBezTo>
                  <a:cubicBezTo>
                    <a:pt x="2084" y="3763"/>
                    <a:pt x="2179" y="3728"/>
                    <a:pt x="2251" y="3656"/>
                  </a:cubicBezTo>
                  <a:lnTo>
                    <a:pt x="2525" y="3394"/>
                  </a:lnTo>
                  <a:close/>
                  <a:moveTo>
                    <a:pt x="3680" y="334"/>
                  </a:moveTo>
                  <a:cubicBezTo>
                    <a:pt x="3680" y="334"/>
                    <a:pt x="3692" y="334"/>
                    <a:pt x="3692" y="358"/>
                  </a:cubicBezTo>
                  <a:lnTo>
                    <a:pt x="3692" y="4775"/>
                  </a:lnTo>
                  <a:lnTo>
                    <a:pt x="3680" y="4775"/>
                  </a:lnTo>
                  <a:lnTo>
                    <a:pt x="3299" y="4787"/>
                  </a:lnTo>
                  <a:lnTo>
                    <a:pt x="3299" y="3716"/>
                  </a:lnTo>
                  <a:cubicBezTo>
                    <a:pt x="3299" y="3513"/>
                    <a:pt x="3180" y="3335"/>
                    <a:pt x="3001" y="3227"/>
                  </a:cubicBezTo>
                  <a:lnTo>
                    <a:pt x="2560" y="3001"/>
                  </a:lnTo>
                  <a:lnTo>
                    <a:pt x="2560" y="2989"/>
                  </a:lnTo>
                  <a:lnTo>
                    <a:pt x="2560" y="2739"/>
                  </a:lnTo>
                  <a:cubicBezTo>
                    <a:pt x="2787" y="2573"/>
                    <a:pt x="2941" y="2311"/>
                    <a:pt x="2941" y="2013"/>
                  </a:cubicBezTo>
                  <a:lnTo>
                    <a:pt x="2941" y="1632"/>
                  </a:lnTo>
                  <a:cubicBezTo>
                    <a:pt x="2941" y="1227"/>
                    <a:pt x="2608" y="906"/>
                    <a:pt x="2203" y="906"/>
                  </a:cubicBezTo>
                  <a:lnTo>
                    <a:pt x="1834" y="906"/>
                  </a:lnTo>
                  <a:cubicBezTo>
                    <a:pt x="1429" y="906"/>
                    <a:pt x="1108" y="1239"/>
                    <a:pt x="1108" y="1632"/>
                  </a:cubicBezTo>
                  <a:lnTo>
                    <a:pt x="1108" y="2013"/>
                  </a:lnTo>
                  <a:cubicBezTo>
                    <a:pt x="1108" y="2311"/>
                    <a:pt x="1251" y="2573"/>
                    <a:pt x="1477" y="2739"/>
                  </a:cubicBezTo>
                  <a:lnTo>
                    <a:pt x="1477" y="2989"/>
                  </a:lnTo>
                  <a:lnTo>
                    <a:pt x="1477" y="3001"/>
                  </a:lnTo>
                  <a:lnTo>
                    <a:pt x="1048" y="3227"/>
                  </a:lnTo>
                  <a:cubicBezTo>
                    <a:pt x="870" y="3323"/>
                    <a:pt x="751" y="3513"/>
                    <a:pt x="751" y="3716"/>
                  </a:cubicBezTo>
                  <a:lnTo>
                    <a:pt x="751" y="4787"/>
                  </a:lnTo>
                  <a:lnTo>
                    <a:pt x="358" y="4787"/>
                  </a:lnTo>
                  <a:cubicBezTo>
                    <a:pt x="358" y="4787"/>
                    <a:pt x="346" y="4787"/>
                    <a:pt x="346" y="4775"/>
                  </a:cubicBezTo>
                  <a:lnTo>
                    <a:pt x="346" y="358"/>
                  </a:lnTo>
                  <a:cubicBezTo>
                    <a:pt x="346" y="358"/>
                    <a:pt x="346" y="334"/>
                    <a:pt x="358" y="334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8"/>
                    <a:pt x="1" y="358"/>
                  </a:cubicBezTo>
                  <a:lnTo>
                    <a:pt x="1" y="4775"/>
                  </a:lnTo>
                  <a:cubicBezTo>
                    <a:pt x="1" y="4966"/>
                    <a:pt x="167" y="5132"/>
                    <a:pt x="358" y="5132"/>
                  </a:cubicBezTo>
                  <a:lnTo>
                    <a:pt x="3680" y="5132"/>
                  </a:lnTo>
                  <a:cubicBezTo>
                    <a:pt x="3870" y="5132"/>
                    <a:pt x="4037" y="4966"/>
                    <a:pt x="4037" y="4775"/>
                  </a:cubicBezTo>
                  <a:lnTo>
                    <a:pt x="4037" y="358"/>
                  </a:lnTo>
                  <a:cubicBezTo>
                    <a:pt x="4037" y="168"/>
                    <a:pt x="3870" y="1"/>
                    <a:pt x="3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518;p67">
              <a:extLst>
                <a:ext uri="{FF2B5EF4-FFF2-40B4-BE49-F238E27FC236}">
                  <a16:creationId xmlns:a16="http://schemas.microsoft.com/office/drawing/2014/main" id="{6AC843AD-BF24-AF49-9233-8434DC9755DD}"/>
                </a:ext>
              </a:extLst>
            </p:cNvPr>
            <p:cNvSpPr/>
            <p:nvPr/>
          </p:nvSpPr>
          <p:spPr>
            <a:xfrm>
              <a:off x="3271178" y="4424947"/>
              <a:ext cx="152008" cy="34533"/>
            </a:xfrm>
            <a:custGeom>
              <a:avLst/>
              <a:gdLst/>
              <a:ahLst/>
              <a:cxnLst/>
              <a:rect l="l" t="t" r="r" b="b"/>
              <a:pathLst>
                <a:path w="4776" h="1085" extrusionOk="0">
                  <a:moveTo>
                    <a:pt x="4430" y="346"/>
                  </a:moveTo>
                  <a:cubicBezTo>
                    <a:pt x="4430" y="346"/>
                    <a:pt x="4442" y="346"/>
                    <a:pt x="4442" y="358"/>
                  </a:cubicBezTo>
                  <a:lnTo>
                    <a:pt x="4442" y="727"/>
                  </a:lnTo>
                  <a:lnTo>
                    <a:pt x="4430" y="727"/>
                  </a:lnTo>
                  <a:lnTo>
                    <a:pt x="370" y="739"/>
                  </a:lnTo>
                  <a:cubicBezTo>
                    <a:pt x="370" y="739"/>
                    <a:pt x="358" y="739"/>
                    <a:pt x="358" y="727"/>
                  </a:cubicBezTo>
                  <a:lnTo>
                    <a:pt x="358" y="358"/>
                  </a:lnTo>
                  <a:cubicBezTo>
                    <a:pt x="358" y="358"/>
                    <a:pt x="358" y="346"/>
                    <a:pt x="370" y="346"/>
                  </a:cubicBezTo>
                  <a:close/>
                  <a:moveTo>
                    <a:pt x="358" y="1"/>
                  </a:moveTo>
                  <a:cubicBezTo>
                    <a:pt x="156" y="1"/>
                    <a:pt x="1" y="168"/>
                    <a:pt x="1" y="358"/>
                  </a:cubicBezTo>
                  <a:lnTo>
                    <a:pt x="1" y="727"/>
                  </a:lnTo>
                  <a:cubicBezTo>
                    <a:pt x="1" y="918"/>
                    <a:pt x="156" y="1084"/>
                    <a:pt x="358" y="1084"/>
                  </a:cubicBezTo>
                  <a:lnTo>
                    <a:pt x="4418" y="1084"/>
                  </a:lnTo>
                  <a:cubicBezTo>
                    <a:pt x="4609" y="1084"/>
                    <a:pt x="4775" y="918"/>
                    <a:pt x="4775" y="727"/>
                  </a:cubicBezTo>
                  <a:lnTo>
                    <a:pt x="4775" y="358"/>
                  </a:lnTo>
                  <a:cubicBezTo>
                    <a:pt x="4775" y="168"/>
                    <a:pt x="462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519;p67">
              <a:extLst>
                <a:ext uri="{FF2B5EF4-FFF2-40B4-BE49-F238E27FC236}">
                  <a16:creationId xmlns:a16="http://schemas.microsoft.com/office/drawing/2014/main" id="{2B9FB26D-D135-864F-9E86-79B808BFF46F}"/>
                </a:ext>
              </a:extLst>
            </p:cNvPr>
            <p:cNvSpPr/>
            <p:nvPr/>
          </p:nvSpPr>
          <p:spPr>
            <a:xfrm>
              <a:off x="3271560" y="4471957"/>
              <a:ext cx="116393" cy="34501"/>
            </a:xfrm>
            <a:custGeom>
              <a:avLst/>
              <a:gdLst/>
              <a:ahLst/>
              <a:cxnLst/>
              <a:rect l="l" t="t" r="r" b="b"/>
              <a:pathLst>
                <a:path w="3657" h="1084" extrusionOk="0">
                  <a:moveTo>
                    <a:pt x="3299" y="334"/>
                  </a:moveTo>
                  <a:cubicBezTo>
                    <a:pt x="3299" y="334"/>
                    <a:pt x="3323" y="334"/>
                    <a:pt x="3323" y="357"/>
                  </a:cubicBezTo>
                  <a:lnTo>
                    <a:pt x="3323" y="727"/>
                  </a:lnTo>
                  <a:lnTo>
                    <a:pt x="358" y="738"/>
                  </a:lnTo>
                  <a:cubicBezTo>
                    <a:pt x="358" y="738"/>
                    <a:pt x="346" y="738"/>
                    <a:pt x="346" y="727"/>
                  </a:cubicBezTo>
                  <a:lnTo>
                    <a:pt x="346" y="357"/>
                  </a:lnTo>
                  <a:cubicBezTo>
                    <a:pt x="346" y="357"/>
                    <a:pt x="346" y="334"/>
                    <a:pt x="358" y="334"/>
                  </a:cubicBezTo>
                  <a:close/>
                  <a:moveTo>
                    <a:pt x="358" y="0"/>
                  </a:moveTo>
                  <a:cubicBezTo>
                    <a:pt x="168" y="0"/>
                    <a:pt x="1" y="155"/>
                    <a:pt x="1" y="357"/>
                  </a:cubicBezTo>
                  <a:lnTo>
                    <a:pt x="1" y="727"/>
                  </a:lnTo>
                  <a:cubicBezTo>
                    <a:pt x="1" y="917"/>
                    <a:pt x="168" y="1084"/>
                    <a:pt x="358" y="1084"/>
                  </a:cubicBezTo>
                  <a:lnTo>
                    <a:pt x="3299" y="1084"/>
                  </a:lnTo>
                  <a:cubicBezTo>
                    <a:pt x="3489" y="1084"/>
                    <a:pt x="3656" y="917"/>
                    <a:pt x="3656" y="727"/>
                  </a:cubicBezTo>
                  <a:lnTo>
                    <a:pt x="3656" y="357"/>
                  </a:lnTo>
                  <a:cubicBezTo>
                    <a:pt x="3656" y="155"/>
                    <a:pt x="3501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520;p67">
              <a:extLst>
                <a:ext uri="{FF2B5EF4-FFF2-40B4-BE49-F238E27FC236}">
                  <a16:creationId xmlns:a16="http://schemas.microsoft.com/office/drawing/2014/main" id="{A6520D51-B8B1-3744-AA5E-F50BCBBCC73C}"/>
                </a:ext>
              </a:extLst>
            </p:cNvPr>
            <p:cNvSpPr/>
            <p:nvPr/>
          </p:nvSpPr>
          <p:spPr>
            <a:xfrm>
              <a:off x="3271178" y="4518552"/>
              <a:ext cx="70148" cy="11394"/>
            </a:xfrm>
            <a:custGeom>
              <a:avLst/>
              <a:gdLst/>
              <a:ahLst/>
              <a:cxnLst/>
              <a:rect l="l" t="t" r="r" b="b"/>
              <a:pathLst>
                <a:path w="2204" h="358" extrusionOk="0">
                  <a:moveTo>
                    <a:pt x="180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lnTo>
                    <a:pt x="2025" y="358"/>
                  </a:lnTo>
                  <a:cubicBezTo>
                    <a:pt x="2108" y="358"/>
                    <a:pt x="2204" y="286"/>
                    <a:pt x="2204" y="179"/>
                  </a:cubicBezTo>
                  <a:cubicBezTo>
                    <a:pt x="2204" y="84"/>
                    <a:pt x="2120" y="1"/>
                    <a:pt x="2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521;p67">
              <a:extLst>
                <a:ext uri="{FF2B5EF4-FFF2-40B4-BE49-F238E27FC236}">
                  <a16:creationId xmlns:a16="http://schemas.microsoft.com/office/drawing/2014/main" id="{7E4FE03A-10A8-4949-A397-5BA51AB7154B}"/>
                </a:ext>
              </a:extLst>
            </p:cNvPr>
            <p:cNvSpPr/>
            <p:nvPr/>
          </p:nvSpPr>
          <p:spPr>
            <a:xfrm>
              <a:off x="3353038" y="4518552"/>
              <a:ext cx="34915" cy="11394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917" y="358"/>
                  </a:lnTo>
                  <a:cubicBezTo>
                    <a:pt x="1013" y="358"/>
                    <a:pt x="1096" y="286"/>
                    <a:pt x="1096" y="179"/>
                  </a:cubicBezTo>
                  <a:cubicBezTo>
                    <a:pt x="1096" y="84"/>
                    <a:pt x="1025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522;p67">
              <a:extLst>
                <a:ext uri="{FF2B5EF4-FFF2-40B4-BE49-F238E27FC236}">
                  <a16:creationId xmlns:a16="http://schemas.microsoft.com/office/drawing/2014/main" id="{A512E19E-33CD-8248-893E-BF099BD727D8}"/>
                </a:ext>
              </a:extLst>
            </p:cNvPr>
            <p:cNvSpPr/>
            <p:nvPr/>
          </p:nvSpPr>
          <p:spPr>
            <a:xfrm>
              <a:off x="3271178" y="4554167"/>
              <a:ext cx="23170" cy="11426"/>
            </a:xfrm>
            <a:custGeom>
              <a:avLst/>
              <a:gdLst/>
              <a:ahLst/>
              <a:cxnLst/>
              <a:rect l="l" t="t" r="r" b="b"/>
              <a:pathLst>
                <a:path w="728" h="359" extrusionOk="0">
                  <a:moveTo>
                    <a:pt x="180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80" y="358"/>
                  </a:cubicBezTo>
                  <a:lnTo>
                    <a:pt x="549" y="358"/>
                  </a:lnTo>
                  <a:cubicBezTo>
                    <a:pt x="632" y="358"/>
                    <a:pt x="727" y="287"/>
                    <a:pt x="727" y="179"/>
                  </a:cubicBezTo>
                  <a:cubicBezTo>
                    <a:pt x="727" y="72"/>
                    <a:pt x="632" y="1"/>
                    <a:pt x="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523;p67">
              <a:extLst>
                <a:ext uri="{FF2B5EF4-FFF2-40B4-BE49-F238E27FC236}">
                  <a16:creationId xmlns:a16="http://schemas.microsoft.com/office/drawing/2014/main" id="{9C7B9A2B-1BF3-514A-9A3C-074279DF17D9}"/>
                </a:ext>
              </a:extLst>
            </p:cNvPr>
            <p:cNvSpPr/>
            <p:nvPr/>
          </p:nvSpPr>
          <p:spPr>
            <a:xfrm>
              <a:off x="3306443" y="4554167"/>
              <a:ext cx="58372" cy="11426"/>
            </a:xfrm>
            <a:custGeom>
              <a:avLst/>
              <a:gdLst/>
              <a:ahLst/>
              <a:cxnLst/>
              <a:rect l="l" t="t" r="r" b="b"/>
              <a:pathLst>
                <a:path w="1834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4" y="358"/>
                    <a:pt x="179" y="358"/>
                  </a:cubicBezTo>
                  <a:lnTo>
                    <a:pt x="1655" y="358"/>
                  </a:lnTo>
                  <a:cubicBezTo>
                    <a:pt x="1750" y="358"/>
                    <a:pt x="1834" y="287"/>
                    <a:pt x="1834" y="179"/>
                  </a:cubicBezTo>
                  <a:cubicBezTo>
                    <a:pt x="1834" y="72"/>
                    <a:pt x="1750" y="1"/>
                    <a:pt x="1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524;p67">
              <a:extLst>
                <a:ext uri="{FF2B5EF4-FFF2-40B4-BE49-F238E27FC236}">
                  <a16:creationId xmlns:a16="http://schemas.microsoft.com/office/drawing/2014/main" id="{4C3CAB6E-2746-854E-9747-59230753E5B6}"/>
                </a:ext>
              </a:extLst>
            </p:cNvPr>
            <p:cNvSpPr/>
            <p:nvPr/>
          </p:nvSpPr>
          <p:spPr>
            <a:xfrm>
              <a:off x="3271178" y="4577306"/>
              <a:ext cx="23170" cy="11394"/>
            </a:xfrm>
            <a:custGeom>
              <a:avLst/>
              <a:gdLst/>
              <a:ahLst/>
              <a:cxnLst/>
              <a:rect l="l" t="t" r="r" b="b"/>
              <a:pathLst>
                <a:path w="728" h="358" extrusionOk="0">
                  <a:moveTo>
                    <a:pt x="180" y="0"/>
                  </a:moveTo>
                  <a:cubicBezTo>
                    <a:pt x="84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lnTo>
                    <a:pt x="549" y="357"/>
                  </a:lnTo>
                  <a:cubicBezTo>
                    <a:pt x="632" y="357"/>
                    <a:pt x="727" y="286"/>
                    <a:pt x="727" y="179"/>
                  </a:cubicBezTo>
                  <a:cubicBezTo>
                    <a:pt x="727" y="84"/>
                    <a:pt x="632" y="0"/>
                    <a:pt x="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525;p67">
              <a:extLst>
                <a:ext uri="{FF2B5EF4-FFF2-40B4-BE49-F238E27FC236}">
                  <a16:creationId xmlns:a16="http://schemas.microsoft.com/office/drawing/2014/main" id="{1310C015-EC20-D54D-B942-1BE2B621C92F}"/>
                </a:ext>
              </a:extLst>
            </p:cNvPr>
            <p:cNvSpPr/>
            <p:nvPr/>
          </p:nvSpPr>
          <p:spPr>
            <a:xfrm>
              <a:off x="3306443" y="4577306"/>
              <a:ext cx="58372" cy="11394"/>
            </a:xfrm>
            <a:custGeom>
              <a:avLst/>
              <a:gdLst/>
              <a:ahLst/>
              <a:cxnLst/>
              <a:rect l="l" t="t" r="r" b="b"/>
              <a:pathLst>
                <a:path w="1834" h="358" extrusionOk="0">
                  <a:moveTo>
                    <a:pt x="179" y="0"/>
                  </a:moveTo>
                  <a:cubicBezTo>
                    <a:pt x="95" y="0"/>
                    <a:pt x="0" y="84"/>
                    <a:pt x="0" y="179"/>
                  </a:cubicBezTo>
                  <a:cubicBezTo>
                    <a:pt x="0" y="286"/>
                    <a:pt x="84" y="357"/>
                    <a:pt x="179" y="357"/>
                  </a:cubicBezTo>
                  <a:lnTo>
                    <a:pt x="1655" y="357"/>
                  </a:lnTo>
                  <a:cubicBezTo>
                    <a:pt x="1750" y="357"/>
                    <a:pt x="1834" y="286"/>
                    <a:pt x="1834" y="179"/>
                  </a:cubicBezTo>
                  <a:cubicBezTo>
                    <a:pt x="1822" y="84"/>
                    <a:pt x="1750" y="0"/>
                    <a:pt x="1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526;p67">
              <a:extLst>
                <a:ext uri="{FF2B5EF4-FFF2-40B4-BE49-F238E27FC236}">
                  <a16:creationId xmlns:a16="http://schemas.microsoft.com/office/drawing/2014/main" id="{4E97E697-92F9-6444-9932-FAA963DFC206}"/>
                </a:ext>
              </a:extLst>
            </p:cNvPr>
            <p:cNvSpPr/>
            <p:nvPr/>
          </p:nvSpPr>
          <p:spPr>
            <a:xfrm>
              <a:off x="3265513" y="4377970"/>
              <a:ext cx="11394" cy="11394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74"/>
                    <a:pt x="72" y="358"/>
                    <a:pt x="179" y="358"/>
                  </a:cubicBezTo>
                  <a:cubicBezTo>
                    <a:pt x="262" y="358"/>
                    <a:pt x="358" y="286"/>
                    <a:pt x="358" y="179"/>
                  </a:cubicBezTo>
                  <a:cubicBezTo>
                    <a:pt x="358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6"/>
          <p:cNvSpPr/>
          <p:nvPr/>
        </p:nvSpPr>
        <p:spPr>
          <a:xfrm>
            <a:off x="4460450" y="0"/>
            <a:ext cx="4683600" cy="51435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6"/>
          <p:cNvSpPr txBox="1">
            <a:spLocks noGrp="1"/>
          </p:cNvSpPr>
          <p:nvPr>
            <p:ph type="body" idx="1"/>
          </p:nvPr>
        </p:nvSpPr>
        <p:spPr>
          <a:xfrm>
            <a:off x="733299" y="1871330"/>
            <a:ext cx="3226200" cy="29144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latin typeface="Merriweather Sans" pitchFamily="2" charset="77"/>
              </a:rPr>
              <a:t>Traffic</a:t>
            </a:r>
            <a:br>
              <a:rPr lang="en" sz="1400" dirty="0"/>
            </a:br>
            <a:r>
              <a:rPr lang="en" sz="1400" dirty="0"/>
              <a:t>Some elevator lines</a:t>
            </a:r>
            <a:br>
              <a:rPr lang="en" sz="1400" dirty="0"/>
            </a:br>
            <a:r>
              <a:rPr lang="en" sz="1400" dirty="0"/>
              <a:t>Cart checkout available</a:t>
            </a:r>
            <a:br>
              <a:rPr lang="en" sz="1400" dirty="0"/>
            </a:br>
            <a:r>
              <a:rPr lang="en" sz="1400" dirty="0"/>
              <a:t>Volunteers</a:t>
            </a:r>
            <a:br>
              <a:rPr lang="en" sz="1400" dirty="0"/>
            </a:br>
            <a:r>
              <a:rPr lang="en" sz="1400" dirty="0"/>
              <a:t>Recycling collection</a:t>
            </a:r>
            <a:br>
              <a:rPr lang="en" sz="1400" dirty="0"/>
            </a:br>
            <a:r>
              <a:rPr lang="en" sz="1400" dirty="0"/>
              <a:t>Dining halls open</a:t>
            </a:r>
            <a:br>
              <a:rPr lang="en" sz="1400" dirty="0"/>
            </a:br>
            <a:endParaRPr lang="en" sz="1400" dirty="0"/>
          </a:p>
        </p:txBody>
      </p:sp>
      <p:sp>
        <p:nvSpPr>
          <p:cNvPr id="439" name="Google Shape;439;p46"/>
          <p:cNvSpPr txBox="1">
            <a:spLocks noGrp="1"/>
          </p:cNvSpPr>
          <p:nvPr>
            <p:ph type="title"/>
          </p:nvPr>
        </p:nvSpPr>
        <p:spPr>
          <a:xfrm>
            <a:off x="701600" y="1329250"/>
            <a:ext cx="3572100" cy="5899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TO EXPECT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BB15D-53CC-1048-95D2-A68CBED92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49"/>
          <a:stretch/>
        </p:blipFill>
        <p:spPr>
          <a:xfrm>
            <a:off x="4460400" y="774111"/>
            <a:ext cx="4683600" cy="38583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3;p33">
            <a:extLst>
              <a:ext uri="{FF2B5EF4-FFF2-40B4-BE49-F238E27FC236}">
                <a16:creationId xmlns:a16="http://schemas.microsoft.com/office/drawing/2014/main" id="{06C3777A-EF65-314F-9B4B-8545ABAA7C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7648" y="23032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COMMUNITY GUIDE</a:t>
            </a:r>
            <a:endParaRPr dirty="0"/>
          </a:p>
        </p:txBody>
      </p:sp>
      <p:sp>
        <p:nvSpPr>
          <p:cNvPr id="6" name="Google Shape;204;p33">
            <a:extLst>
              <a:ext uri="{FF2B5EF4-FFF2-40B4-BE49-F238E27FC236}">
                <a16:creationId xmlns:a16="http://schemas.microsoft.com/office/drawing/2014/main" id="{F3BCC89A-048B-0642-9BB6-5C4E68D785D6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824698" y="1165625"/>
            <a:ext cx="3526500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4948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2F466-1A56-3847-A024-1EAC83947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12" y="268291"/>
            <a:ext cx="4476731" cy="4552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4D6DD4-CDB4-8D49-AA2D-53E4695C0EDB}"/>
              </a:ext>
            </a:extLst>
          </p:cNvPr>
          <p:cNvSpPr txBox="1"/>
          <p:nvPr/>
        </p:nvSpPr>
        <p:spPr>
          <a:xfrm>
            <a:off x="6482931" y="1774045"/>
            <a:ext cx="2086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rriweather" panose="02000000000000000000" pitchFamily="2" charset="77"/>
                <a:cs typeface="Merriweather" panose="02000000000000000000" pitchFamily="2" charset="77"/>
              </a:rPr>
              <a:t>The online Community Guide details housing policies and expectations for residents</a:t>
            </a:r>
          </a:p>
        </p:txBody>
      </p:sp>
    </p:spTree>
    <p:extLst>
      <p:ext uri="{BB962C8B-B14F-4D97-AF65-F5344CB8AC3E}">
        <p14:creationId xmlns:p14="http://schemas.microsoft.com/office/powerpoint/2010/main" val="1135002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01509F-7106-AA49-9AC5-2B462648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55" y="261453"/>
            <a:ext cx="4655304" cy="4610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066FB-D789-8641-BD24-0DCB9CB070CD}"/>
              </a:ext>
            </a:extLst>
          </p:cNvPr>
          <p:cNvSpPr txBox="1"/>
          <p:nvPr/>
        </p:nvSpPr>
        <p:spPr>
          <a:xfrm>
            <a:off x="6482931" y="1768570"/>
            <a:ext cx="20861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rriweather" panose="02000000000000000000" pitchFamily="2" charset="77"/>
                <a:cs typeface="Merriweather" panose="02000000000000000000" pitchFamily="2" charset="77"/>
              </a:rPr>
              <a:t>Abiding by the policies in the Community Guide is part of the residence hall contract</a:t>
            </a:r>
          </a:p>
        </p:txBody>
      </p:sp>
    </p:spTree>
    <p:extLst>
      <p:ext uri="{BB962C8B-B14F-4D97-AF65-F5344CB8AC3E}">
        <p14:creationId xmlns:p14="http://schemas.microsoft.com/office/powerpoint/2010/main" val="258375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AE6D5E-EE47-9D4E-9254-0EB1A7A182A6}"/>
              </a:ext>
            </a:extLst>
          </p:cNvPr>
          <p:cNvSpPr txBox="1"/>
          <p:nvPr/>
        </p:nvSpPr>
        <p:spPr>
          <a:xfrm>
            <a:off x="553629" y="1879252"/>
            <a:ext cx="1390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rriweather" panose="02000000000000000000" pitchFamily="2" charset="77"/>
                <a:cs typeface="Merriweather" panose="02000000000000000000" pitchFamily="2" charset="77"/>
              </a:rPr>
              <a:t>Imagine yourself a year or two (or three or four) from now….</a:t>
            </a:r>
          </a:p>
        </p:txBody>
      </p:sp>
      <p:pic>
        <p:nvPicPr>
          <p:cNvPr id="2" name="Online Media 1" descr="Love Letter to the UGA Dorms">
            <a:hlinkClick r:id="" action="ppaction://media"/>
            <a:extLst>
              <a:ext uri="{FF2B5EF4-FFF2-40B4-BE49-F238E27FC236}">
                <a16:creationId xmlns:a16="http://schemas.microsoft.com/office/drawing/2014/main" id="{2206782A-F0DA-DD49-8EBB-4C323F7755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79600" y="586619"/>
            <a:ext cx="6651312" cy="37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733913" y="1778850"/>
            <a:ext cx="1787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ASSIGNMENTS</a:t>
            </a:r>
            <a:endParaRPr dirty="0"/>
          </a:p>
        </p:txBody>
      </p:sp>
      <p:sp>
        <p:nvSpPr>
          <p:cNvPr id="188" name="Google Shape;188;p32"/>
          <p:cNvSpPr txBox="1">
            <a:spLocks noGrp="1"/>
          </p:cNvSpPr>
          <p:nvPr>
            <p:ph type="subTitle" idx="1"/>
          </p:nvPr>
        </p:nvSpPr>
        <p:spPr>
          <a:xfrm>
            <a:off x="733913" y="3196350"/>
            <a:ext cx="1787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Process timeline and room change requests</a:t>
            </a:r>
            <a:endParaRPr dirty="0">
              <a:latin typeface="Merriweather Sans" pitchFamily="2" charset="77"/>
            </a:endParaRPr>
          </a:p>
        </p:txBody>
      </p:sp>
      <p:sp>
        <p:nvSpPr>
          <p:cNvPr id="189" name="Google Shape;189;p32"/>
          <p:cNvSpPr txBox="1">
            <a:spLocks noGrp="1"/>
          </p:cNvSpPr>
          <p:nvPr>
            <p:ph type="title" idx="2"/>
          </p:nvPr>
        </p:nvSpPr>
        <p:spPr>
          <a:xfrm>
            <a:off x="2696838" y="1778850"/>
            <a:ext cx="1787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RESOURCES</a:t>
            </a:r>
            <a:endParaRPr dirty="0"/>
          </a:p>
        </p:txBody>
      </p:sp>
      <p:sp>
        <p:nvSpPr>
          <p:cNvPr id="190" name="Google Shape;190;p32"/>
          <p:cNvSpPr txBox="1">
            <a:spLocks noGrp="1"/>
          </p:cNvSpPr>
          <p:nvPr>
            <p:ph type="subTitle" idx="3"/>
          </p:nvPr>
        </p:nvSpPr>
        <p:spPr>
          <a:xfrm>
            <a:off x="2696838" y="3196350"/>
            <a:ext cx="1787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Merriweather Sans" pitchFamily="2" charset="77"/>
              </a:rPr>
              <a:t>Find the answers you need once you leave campus</a:t>
            </a:r>
            <a:endParaRPr dirty="0">
              <a:latin typeface="Merriweather Sans" pitchFamily="2" charset="77"/>
            </a:endParaRPr>
          </a:p>
        </p:txBody>
      </p:sp>
      <p:sp>
        <p:nvSpPr>
          <p:cNvPr id="191" name="Google Shape;191;p32"/>
          <p:cNvSpPr txBox="1">
            <a:spLocks noGrp="1"/>
          </p:cNvSpPr>
          <p:nvPr>
            <p:ph type="title" idx="4"/>
          </p:nvPr>
        </p:nvSpPr>
        <p:spPr>
          <a:xfrm>
            <a:off x="4659763" y="1778850"/>
            <a:ext cx="1787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MOVE IN</a:t>
            </a:r>
            <a:endParaRPr dirty="0"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5"/>
          </p:nvPr>
        </p:nvSpPr>
        <p:spPr>
          <a:xfrm>
            <a:off x="4659763" y="3196350"/>
            <a:ext cx="1787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Dates, arrival times, what to expect and more</a:t>
            </a:r>
            <a:endParaRPr dirty="0">
              <a:latin typeface="Merriweather Sans" pitchFamily="2" charset="77"/>
            </a:endParaRPr>
          </a:p>
        </p:txBody>
      </p:sp>
      <p:sp>
        <p:nvSpPr>
          <p:cNvPr id="193" name="Google Shape;193;p32"/>
          <p:cNvSpPr txBox="1">
            <a:spLocks noGrp="1"/>
          </p:cNvSpPr>
          <p:nvPr>
            <p:ph type="title" idx="6"/>
          </p:nvPr>
        </p:nvSpPr>
        <p:spPr>
          <a:xfrm>
            <a:off x="6622688" y="1778850"/>
            <a:ext cx="1787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LIVING ON CAMPUS</a:t>
            </a:r>
            <a:endParaRPr dirty="0"/>
          </a:p>
        </p:txBody>
      </p:sp>
      <p:sp>
        <p:nvSpPr>
          <p:cNvPr id="194" name="Google Shape;194;p32"/>
          <p:cNvSpPr txBox="1">
            <a:spLocks noGrp="1"/>
          </p:cNvSpPr>
          <p:nvPr>
            <p:ph type="subTitle" idx="7"/>
          </p:nvPr>
        </p:nvSpPr>
        <p:spPr>
          <a:xfrm>
            <a:off x="6622688" y="3196350"/>
            <a:ext cx="1851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What to expect and the all-important Community Guide</a:t>
            </a:r>
            <a:endParaRPr dirty="0">
              <a:latin typeface="Merriweather Sans" pitchFamily="2" charset="77"/>
            </a:endParaRPr>
          </a:p>
        </p:txBody>
      </p:sp>
      <p:sp>
        <p:nvSpPr>
          <p:cNvPr id="195" name="Google Shape;195;p32"/>
          <p:cNvSpPr txBox="1">
            <a:spLocks noGrp="1"/>
          </p:cNvSpPr>
          <p:nvPr>
            <p:ph type="title" idx="8"/>
          </p:nvPr>
        </p:nvSpPr>
        <p:spPr>
          <a:xfrm>
            <a:off x="701675" y="1260050"/>
            <a:ext cx="1851900" cy="109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6" name="Google Shape;196;p32"/>
          <p:cNvSpPr txBox="1">
            <a:spLocks noGrp="1"/>
          </p:cNvSpPr>
          <p:nvPr>
            <p:ph type="title" idx="9"/>
          </p:nvPr>
        </p:nvSpPr>
        <p:spPr>
          <a:xfrm>
            <a:off x="6590450" y="1260050"/>
            <a:ext cx="1851900" cy="109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97" name="Google Shape;197;p32"/>
          <p:cNvSpPr txBox="1">
            <a:spLocks noGrp="1"/>
          </p:cNvSpPr>
          <p:nvPr>
            <p:ph type="title" idx="13"/>
          </p:nvPr>
        </p:nvSpPr>
        <p:spPr>
          <a:xfrm>
            <a:off x="4611400" y="1260050"/>
            <a:ext cx="1851900" cy="109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98" name="Google Shape;198;p32"/>
          <p:cNvSpPr txBox="1">
            <a:spLocks noGrp="1"/>
          </p:cNvSpPr>
          <p:nvPr>
            <p:ph type="title" idx="14"/>
          </p:nvPr>
        </p:nvSpPr>
        <p:spPr>
          <a:xfrm>
            <a:off x="2656538" y="1260050"/>
            <a:ext cx="1851900" cy="109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3"/>
          <p:cNvSpPr txBox="1">
            <a:spLocks noGrp="1"/>
          </p:cNvSpPr>
          <p:nvPr>
            <p:ph type="title"/>
          </p:nvPr>
        </p:nvSpPr>
        <p:spPr>
          <a:xfrm>
            <a:off x="2547300" y="903600"/>
            <a:ext cx="4049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614" name="Google Shape;614;p53"/>
          <p:cNvSpPr txBox="1">
            <a:spLocks noGrp="1"/>
          </p:cNvSpPr>
          <p:nvPr>
            <p:ph type="subTitle" idx="1"/>
          </p:nvPr>
        </p:nvSpPr>
        <p:spPr>
          <a:xfrm>
            <a:off x="2694450" y="1745400"/>
            <a:ext cx="37551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Questions?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706-542-1421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housing@uga.edu</a:t>
            </a:r>
            <a:endParaRPr dirty="0"/>
          </a:p>
        </p:txBody>
      </p:sp>
      <p:sp>
        <p:nvSpPr>
          <p:cNvPr id="615" name="Google Shape;615;p53"/>
          <p:cNvSpPr/>
          <p:nvPr/>
        </p:nvSpPr>
        <p:spPr>
          <a:xfrm>
            <a:off x="3949691" y="3043011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63238"/>
              </a:solidFill>
            </a:endParaRPr>
          </a:p>
        </p:txBody>
      </p:sp>
      <p:grpSp>
        <p:nvGrpSpPr>
          <p:cNvPr id="616" name="Google Shape;616;p53"/>
          <p:cNvGrpSpPr/>
          <p:nvPr/>
        </p:nvGrpSpPr>
        <p:grpSpPr>
          <a:xfrm>
            <a:off x="4399163" y="3043011"/>
            <a:ext cx="346056" cy="345674"/>
            <a:chOff x="3303268" y="3817349"/>
            <a:chExt cx="346056" cy="345674"/>
          </a:xfrm>
        </p:grpSpPr>
        <p:sp>
          <p:nvSpPr>
            <p:cNvPr id="617" name="Google Shape;617;p53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  <p:sp>
          <p:nvSpPr>
            <p:cNvPr id="618" name="Google Shape;618;p53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  <p:sp>
          <p:nvSpPr>
            <p:cNvPr id="619" name="Google Shape;619;p53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  <p:sp>
          <p:nvSpPr>
            <p:cNvPr id="620" name="Google Shape;620;p53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63238"/>
                </a:solidFill>
              </a:endParaRPr>
            </a:p>
          </p:txBody>
        </p:sp>
      </p:grpSp>
      <p:grpSp>
        <p:nvGrpSpPr>
          <p:cNvPr id="15" name="Google Shape;12447;p71">
            <a:extLst>
              <a:ext uri="{FF2B5EF4-FFF2-40B4-BE49-F238E27FC236}">
                <a16:creationId xmlns:a16="http://schemas.microsoft.com/office/drawing/2014/main" id="{BEABF269-FE14-3847-AE5A-6C3B4FC90E82}"/>
              </a:ext>
            </a:extLst>
          </p:cNvPr>
          <p:cNvGrpSpPr/>
          <p:nvPr/>
        </p:nvGrpSpPr>
        <p:grpSpPr>
          <a:xfrm>
            <a:off x="3499837" y="3058087"/>
            <a:ext cx="346056" cy="345674"/>
            <a:chOff x="3303268" y="3817349"/>
            <a:chExt cx="346056" cy="345674"/>
          </a:xfrm>
          <a:solidFill>
            <a:schemeClr val="bg1"/>
          </a:solidFill>
        </p:grpSpPr>
        <p:sp>
          <p:nvSpPr>
            <p:cNvPr id="16" name="Google Shape;12448;p71">
              <a:extLst>
                <a:ext uri="{FF2B5EF4-FFF2-40B4-BE49-F238E27FC236}">
                  <a16:creationId xmlns:a16="http://schemas.microsoft.com/office/drawing/2014/main" id="{F57C558C-58DA-5C48-B642-3D989C87A343}"/>
                </a:ext>
              </a:extLst>
            </p:cNvPr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449;p71">
              <a:extLst>
                <a:ext uri="{FF2B5EF4-FFF2-40B4-BE49-F238E27FC236}">
                  <a16:creationId xmlns:a16="http://schemas.microsoft.com/office/drawing/2014/main" id="{1ED5B98B-DC70-7741-9172-4FFAFD2097E7}"/>
                </a:ext>
              </a:extLst>
            </p:cNvPr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450;p71">
              <a:extLst>
                <a:ext uri="{FF2B5EF4-FFF2-40B4-BE49-F238E27FC236}">
                  <a16:creationId xmlns:a16="http://schemas.microsoft.com/office/drawing/2014/main" id="{A458C711-3629-D648-B867-50B38BEEDCB7}"/>
                </a:ext>
              </a:extLst>
            </p:cNvPr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451;p71">
              <a:extLst>
                <a:ext uri="{FF2B5EF4-FFF2-40B4-BE49-F238E27FC236}">
                  <a16:creationId xmlns:a16="http://schemas.microsoft.com/office/drawing/2014/main" id="{FB951704-ED49-F84B-84AD-F6E3ECBA15A2}"/>
                </a:ext>
              </a:extLst>
            </p:cNvPr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2465;p71">
            <a:extLst>
              <a:ext uri="{FF2B5EF4-FFF2-40B4-BE49-F238E27FC236}">
                <a16:creationId xmlns:a16="http://schemas.microsoft.com/office/drawing/2014/main" id="{7855164F-735A-054E-B53E-A220137DAD6B}"/>
              </a:ext>
            </a:extLst>
          </p:cNvPr>
          <p:cNvGrpSpPr/>
          <p:nvPr/>
        </p:nvGrpSpPr>
        <p:grpSpPr>
          <a:xfrm>
            <a:off x="4830491" y="3043011"/>
            <a:ext cx="346024" cy="345674"/>
            <a:chOff x="4201447" y="3817349"/>
            <a:chExt cx="346024" cy="345674"/>
          </a:xfrm>
          <a:solidFill>
            <a:schemeClr val="bg1"/>
          </a:solidFill>
        </p:grpSpPr>
        <p:sp>
          <p:nvSpPr>
            <p:cNvPr id="21" name="Google Shape;12466;p71">
              <a:extLst>
                <a:ext uri="{FF2B5EF4-FFF2-40B4-BE49-F238E27FC236}">
                  <a16:creationId xmlns:a16="http://schemas.microsoft.com/office/drawing/2014/main" id="{094BED0D-9B39-1249-95FB-375ACB01B689}"/>
                </a:ext>
              </a:extLst>
            </p:cNvPr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467;p71">
              <a:extLst>
                <a:ext uri="{FF2B5EF4-FFF2-40B4-BE49-F238E27FC236}">
                  <a16:creationId xmlns:a16="http://schemas.microsoft.com/office/drawing/2014/main" id="{620D9611-67B8-4942-9E20-FBC18F461205}"/>
                </a:ext>
              </a:extLst>
            </p:cNvPr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2472;p71">
            <a:extLst>
              <a:ext uri="{FF2B5EF4-FFF2-40B4-BE49-F238E27FC236}">
                <a16:creationId xmlns:a16="http://schemas.microsoft.com/office/drawing/2014/main" id="{F45A7DCC-223F-A841-88D0-2C093DB6673B}"/>
              </a:ext>
            </a:extLst>
          </p:cNvPr>
          <p:cNvGrpSpPr/>
          <p:nvPr/>
        </p:nvGrpSpPr>
        <p:grpSpPr>
          <a:xfrm>
            <a:off x="5298109" y="3043011"/>
            <a:ext cx="345642" cy="345674"/>
            <a:chOff x="5549861" y="3817349"/>
            <a:chExt cx="345642" cy="345674"/>
          </a:xfrm>
          <a:solidFill>
            <a:schemeClr val="bg1"/>
          </a:solidFill>
        </p:grpSpPr>
        <p:sp>
          <p:nvSpPr>
            <p:cNvPr id="24" name="Google Shape;12473;p71">
              <a:extLst>
                <a:ext uri="{FF2B5EF4-FFF2-40B4-BE49-F238E27FC236}">
                  <a16:creationId xmlns:a16="http://schemas.microsoft.com/office/drawing/2014/main" id="{3B77E008-F240-BF47-8E48-CF56FCB4A63F}"/>
                </a:ext>
              </a:extLst>
            </p:cNvPr>
            <p:cNvSpPr/>
            <p:nvPr/>
          </p:nvSpPr>
          <p:spPr>
            <a:xfrm>
              <a:off x="5549861" y="3817349"/>
              <a:ext cx="345642" cy="345674"/>
            </a:xfrm>
            <a:custGeom>
              <a:avLst/>
              <a:gdLst/>
              <a:ahLst/>
              <a:cxnLst/>
              <a:rect l="l" t="t" r="r" b="b"/>
              <a:pathLst>
                <a:path w="10859" h="10860" extrusionOk="0">
                  <a:moveTo>
                    <a:pt x="5429" y="334"/>
                  </a:moveTo>
                  <a:cubicBezTo>
                    <a:pt x="8239" y="334"/>
                    <a:pt x="10513" y="2608"/>
                    <a:pt x="10513" y="5430"/>
                  </a:cubicBezTo>
                  <a:cubicBezTo>
                    <a:pt x="10513" y="8240"/>
                    <a:pt x="8227" y="10514"/>
                    <a:pt x="5429" y="10514"/>
                  </a:cubicBezTo>
                  <a:cubicBezTo>
                    <a:pt x="2619" y="10514"/>
                    <a:pt x="333" y="8240"/>
                    <a:pt x="333" y="5430"/>
                  </a:cubicBezTo>
                  <a:cubicBezTo>
                    <a:pt x="333" y="2608"/>
                    <a:pt x="2619" y="334"/>
                    <a:pt x="5429" y="334"/>
                  </a:cubicBezTo>
                  <a:close/>
                  <a:moveTo>
                    <a:pt x="5429" y="1"/>
                  </a:moveTo>
                  <a:cubicBezTo>
                    <a:pt x="3989" y="1"/>
                    <a:pt x="2619" y="560"/>
                    <a:pt x="1584" y="1584"/>
                  </a:cubicBezTo>
                  <a:cubicBezTo>
                    <a:pt x="560" y="2620"/>
                    <a:pt x="0" y="3989"/>
                    <a:pt x="0" y="5430"/>
                  </a:cubicBezTo>
                  <a:cubicBezTo>
                    <a:pt x="0" y="6871"/>
                    <a:pt x="560" y="8240"/>
                    <a:pt x="1584" y="9264"/>
                  </a:cubicBezTo>
                  <a:cubicBezTo>
                    <a:pt x="2619" y="10300"/>
                    <a:pt x="3989" y="10859"/>
                    <a:pt x="5429" y="10859"/>
                  </a:cubicBezTo>
                  <a:cubicBezTo>
                    <a:pt x="6870" y="10859"/>
                    <a:pt x="8239" y="10300"/>
                    <a:pt x="9263" y="9264"/>
                  </a:cubicBezTo>
                  <a:cubicBezTo>
                    <a:pt x="10299" y="8240"/>
                    <a:pt x="10859" y="6871"/>
                    <a:pt x="10859" y="5430"/>
                  </a:cubicBezTo>
                  <a:cubicBezTo>
                    <a:pt x="10859" y="3989"/>
                    <a:pt x="10299" y="2620"/>
                    <a:pt x="9263" y="1584"/>
                  </a:cubicBezTo>
                  <a:cubicBezTo>
                    <a:pt x="8239" y="560"/>
                    <a:pt x="6870" y="1"/>
                    <a:pt x="5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474;p71">
              <a:extLst>
                <a:ext uri="{FF2B5EF4-FFF2-40B4-BE49-F238E27FC236}">
                  <a16:creationId xmlns:a16="http://schemas.microsoft.com/office/drawing/2014/main" id="{E093E191-77DE-5C48-972A-C6A708613964}"/>
                </a:ext>
              </a:extLst>
            </p:cNvPr>
            <p:cNvSpPr/>
            <p:nvPr/>
          </p:nvSpPr>
          <p:spPr>
            <a:xfrm>
              <a:off x="5590763" y="3890208"/>
              <a:ext cx="262661" cy="200052"/>
            </a:xfrm>
            <a:custGeom>
              <a:avLst/>
              <a:gdLst/>
              <a:ahLst/>
              <a:cxnLst/>
              <a:rect l="l" t="t" r="r" b="b"/>
              <a:pathLst>
                <a:path w="8252" h="6285" extrusionOk="0">
                  <a:moveTo>
                    <a:pt x="4123" y="1"/>
                  </a:moveTo>
                  <a:cubicBezTo>
                    <a:pt x="3010" y="1"/>
                    <a:pt x="1900" y="63"/>
                    <a:pt x="799" y="188"/>
                  </a:cubicBezTo>
                  <a:cubicBezTo>
                    <a:pt x="513" y="224"/>
                    <a:pt x="287" y="450"/>
                    <a:pt x="239" y="712"/>
                  </a:cubicBezTo>
                  <a:cubicBezTo>
                    <a:pt x="1" y="2319"/>
                    <a:pt x="1" y="3963"/>
                    <a:pt x="239" y="5570"/>
                  </a:cubicBezTo>
                  <a:cubicBezTo>
                    <a:pt x="287" y="5844"/>
                    <a:pt x="513" y="6058"/>
                    <a:pt x="799" y="6082"/>
                  </a:cubicBezTo>
                  <a:cubicBezTo>
                    <a:pt x="1894" y="6201"/>
                    <a:pt x="3013" y="6284"/>
                    <a:pt x="4132" y="6284"/>
                  </a:cubicBezTo>
                  <a:cubicBezTo>
                    <a:pt x="4609" y="6284"/>
                    <a:pt x="5085" y="6260"/>
                    <a:pt x="5561" y="6249"/>
                  </a:cubicBezTo>
                  <a:cubicBezTo>
                    <a:pt x="5644" y="6249"/>
                    <a:pt x="5716" y="6177"/>
                    <a:pt x="5716" y="6070"/>
                  </a:cubicBezTo>
                  <a:cubicBezTo>
                    <a:pt x="5716" y="5963"/>
                    <a:pt x="5633" y="5891"/>
                    <a:pt x="5537" y="5891"/>
                  </a:cubicBezTo>
                  <a:cubicBezTo>
                    <a:pt x="5051" y="5914"/>
                    <a:pt x="4564" y="5925"/>
                    <a:pt x="4076" y="5925"/>
                  </a:cubicBezTo>
                  <a:cubicBezTo>
                    <a:pt x="2998" y="5925"/>
                    <a:pt x="1916" y="5868"/>
                    <a:pt x="834" y="5737"/>
                  </a:cubicBezTo>
                  <a:cubicBezTo>
                    <a:pt x="715" y="5725"/>
                    <a:pt x="620" y="5641"/>
                    <a:pt x="596" y="5498"/>
                  </a:cubicBezTo>
                  <a:cubicBezTo>
                    <a:pt x="382" y="3927"/>
                    <a:pt x="382" y="2319"/>
                    <a:pt x="596" y="736"/>
                  </a:cubicBezTo>
                  <a:cubicBezTo>
                    <a:pt x="620" y="617"/>
                    <a:pt x="715" y="522"/>
                    <a:pt x="834" y="498"/>
                  </a:cubicBezTo>
                  <a:cubicBezTo>
                    <a:pt x="1942" y="379"/>
                    <a:pt x="3037" y="319"/>
                    <a:pt x="4144" y="319"/>
                  </a:cubicBezTo>
                  <a:cubicBezTo>
                    <a:pt x="5240" y="319"/>
                    <a:pt x="6347" y="379"/>
                    <a:pt x="7442" y="498"/>
                  </a:cubicBezTo>
                  <a:cubicBezTo>
                    <a:pt x="7561" y="522"/>
                    <a:pt x="7669" y="605"/>
                    <a:pt x="7680" y="736"/>
                  </a:cubicBezTo>
                  <a:cubicBezTo>
                    <a:pt x="7907" y="2319"/>
                    <a:pt x="7907" y="3927"/>
                    <a:pt x="7680" y="5498"/>
                  </a:cubicBezTo>
                  <a:cubicBezTo>
                    <a:pt x="7669" y="5617"/>
                    <a:pt x="7561" y="5725"/>
                    <a:pt x="7442" y="5737"/>
                  </a:cubicBezTo>
                  <a:cubicBezTo>
                    <a:pt x="7085" y="5784"/>
                    <a:pt x="6752" y="5820"/>
                    <a:pt x="6395" y="5844"/>
                  </a:cubicBezTo>
                  <a:cubicBezTo>
                    <a:pt x="6299" y="5844"/>
                    <a:pt x="6228" y="5927"/>
                    <a:pt x="6228" y="6010"/>
                  </a:cubicBezTo>
                  <a:cubicBezTo>
                    <a:pt x="6228" y="6110"/>
                    <a:pt x="6299" y="6178"/>
                    <a:pt x="6386" y="6178"/>
                  </a:cubicBezTo>
                  <a:cubicBezTo>
                    <a:pt x="6393" y="6178"/>
                    <a:pt x="6399" y="6178"/>
                    <a:pt x="6406" y="6177"/>
                  </a:cubicBezTo>
                  <a:cubicBezTo>
                    <a:pt x="6764" y="6141"/>
                    <a:pt x="7121" y="6118"/>
                    <a:pt x="7478" y="6070"/>
                  </a:cubicBezTo>
                  <a:cubicBezTo>
                    <a:pt x="7764" y="6034"/>
                    <a:pt x="7978" y="5820"/>
                    <a:pt x="8026" y="5546"/>
                  </a:cubicBezTo>
                  <a:cubicBezTo>
                    <a:pt x="8252" y="3963"/>
                    <a:pt x="8252" y="2319"/>
                    <a:pt x="8014" y="712"/>
                  </a:cubicBezTo>
                  <a:cubicBezTo>
                    <a:pt x="7966" y="426"/>
                    <a:pt x="7740" y="224"/>
                    <a:pt x="7466" y="188"/>
                  </a:cubicBezTo>
                  <a:cubicBezTo>
                    <a:pt x="6353" y="63"/>
                    <a:pt x="5237" y="1"/>
                    <a:pt x="4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475;p71">
              <a:extLst>
                <a:ext uri="{FF2B5EF4-FFF2-40B4-BE49-F238E27FC236}">
                  <a16:creationId xmlns:a16="http://schemas.microsoft.com/office/drawing/2014/main" id="{1400E5D3-8B20-6B43-87AA-E65D8BCE2527}"/>
                </a:ext>
              </a:extLst>
            </p:cNvPr>
            <p:cNvSpPr/>
            <p:nvPr/>
          </p:nvSpPr>
          <p:spPr>
            <a:xfrm>
              <a:off x="5680587" y="3935024"/>
              <a:ext cx="105389" cy="110514"/>
            </a:xfrm>
            <a:custGeom>
              <a:avLst/>
              <a:gdLst/>
              <a:ahLst/>
              <a:cxnLst/>
              <a:rect l="l" t="t" r="r" b="b"/>
              <a:pathLst>
                <a:path w="3311" h="3472" extrusionOk="0">
                  <a:moveTo>
                    <a:pt x="334" y="447"/>
                  </a:moveTo>
                  <a:lnTo>
                    <a:pt x="2763" y="1733"/>
                  </a:lnTo>
                  <a:lnTo>
                    <a:pt x="334" y="3007"/>
                  </a:lnTo>
                  <a:lnTo>
                    <a:pt x="334" y="447"/>
                  </a:lnTo>
                  <a:close/>
                  <a:moveTo>
                    <a:pt x="163" y="1"/>
                  </a:moveTo>
                  <a:cubicBezTo>
                    <a:pt x="135" y="1"/>
                    <a:pt x="108" y="7"/>
                    <a:pt x="84" y="18"/>
                  </a:cubicBezTo>
                  <a:cubicBezTo>
                    <a:pt x="36" y="54"/>
                    <a:pt x="1" y="114"/>
                    <a:pt x="1" y="173"/>
                  </a:cubicBezTo>
                  <a:lnTo>
                    <a:pt x="1" y="3293"/>
                  </a:lnTo>
                  <a:cubicBezTo>
                    <a:pt x="1" y="3352"/>
                    <a:pt x="24" y="3412"/>
                    <a:pt x="84" y="3447"/>
                  </a:cubicBezTo>
                  <a:cubicBezTo>
                    <a:pt x="120" y="3459"/>
                    <a:pt x="144" y="3471"/>
                    <a:pt x="179" y="3471"/>
                  </a:cubicBezTo>
                  <a:cubicBezTo>
                    <a:pt x="203" y="3471"/>
                    <a:pt x="239" y="3471"/>
                    <a:pt x="251" y="3459"/>
                  </a:cubicBezTo>
                  <a:lnTo>
                    <a:pt x="3227" y="1900"/>
                  </a:lnTo>
                  <a:cubicBezTo>
                    <a:pt x="3287" y="1864"/>
                    <a:pt x="3311" y="1804"/>
                    <a:pt x="3311" y="1745"/>
                  </a:cubicBezTo>
                  <a:cubicBezTo>
                    <a:pt x="3311" y="1673"/>
                    <a:pt x="3287" y="1614"/>
                    <a:pt x="3227" y="1578"/>
                  </a:cubicBezTo>
                  <a:lnTo>
                    <a:pt x="251" y="18"/>
                  </a:lnTo>
                  <a:cubicBezTo>
                    <a:pt x="221" y="7"/>
                    <a:pt x="191" y="1"/>
                    <a:pt x="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>
            <a:spLocks noGrp="1"/>
          </p:cNvSpPr>
          <p:nvPr>
            <p:ph type="body" idx="1"/>
          </p:nvPr>
        </p:nvSpPr>
        <p:spPr>
          <a:xfrm>
            <a:off x="1164264" y="1672243"/>
            <a:ext cx="6916479" cy="19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i="1" dirty="0"/>
              <a:t>University Housing provides comfortable, affordable and secure on-campus housing options in residential communities where the academic success and personal growth of residents are encouraged and supported.</a:t>
            </a:r>
            <a:r>
              <a:rPr lang="en-US" dirty="0"/>
              <a:t> </a:t>
            </a:r>
            <a:endParaRPr dirty="0">
              <a:latin typeface="Merriweather Sans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5594EA-4183-634A-981D-856272DC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500" y="1118164"/>
            <a:ext cx="2811000" cy="471404"/>
          </a:xfrm>
        </p:spPr>
        <p:txBody>
          <a:bodyPr/>
          <a:lstStyle/>
          <a:p>
            <a:pPr algn="ctr"/>
            <a:r>
              <a:rPr lang="en-US" dirty="0"/>
              <a:t>MISSION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311700" y="23032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HOUSING ASSIGNMENTS</a:t>
            </a:r>
            <a:endParaRPr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title" idx="2"/>
          </p:nvPr>
        </p:nvSpPr>
        <p:spPr>
          <a:xfrm>
            <a:off x="2808750" y="1165625"/>
            <a:ext cx="3526500" cy="10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664386" y="915694"/>
            <a:ext cx="3259028" cy="20187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FIRST YEAR </a:t>
            </a:r>
            <a:br>
              <a:rPr lang="en-US" dirty="0"/>
            </a:br>
            <a:r>
              <a:rPr lang="en-US" dirty="0"/>
              <a:t>LIVE-0N REQUIREMENT</a:t>
            </a:r>
            <a:endParaRPr dirty="0"/>
          </a:p>
        </p:txBody>
      </p:sp>
      <p:sp>
        <p:nvSpPr>
          <p:cNvPr id="225" name="Google Shape;225;p36"/>
          <p:cNvSpPr txBox="1">
            <a:spLocks noGrp="1"/>
          </p:cNvSpPr>
          <p:nvPr>
            <p:ph type="body" idx="1"/>
          </p:nvPr>
        </p:nvSpPr>
        <p:spPr>
          <a:xfrm>
            <a:off x="664386" y="2872921"/>
            <a:ext cx="2811000" cy="882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First-year undergraduate students are required to live in campus residence halls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2D31F-6C93-7D45-8194-7258E12EF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82" b="8889"/>
          <a:stretch/>
        </p:blipFill>
        <p:spPr>
          <a:xfrm>
            <a:off x="4052976" y="915694"/>
            <a:ext cx="3612689" cy="40375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>
            <a:spLocks noGrp="1"/>
          </p:cNvSpPr>
          <p:nvPr>
            <p:ph type="title"/>
          </p:nvPr>
        </p:nvSpPr>
        <p:spPr>
          <a:xfrm>
            <a:off x="701599" y="612675"/>
            <a:ext cx="7738207" cy="13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ASSIGNMENTS TIMELINE</a:t>
            </a:r>
            <a:endParaRPr dirty="0"/>
          </a:p>
        </p:txBody>
      </p:sp>
      <p:sp>
        <p:nvSpPr>
          <p:cNvPr id="232" name="Google Shape;232;p37"/>
          <p:cNvSpPr txBox="1">
            <a:spLocks noGrp="1"/>
          </p:cNvSpPr>
          <p:nvPr>
            <p:ph type="title" idx="2"/>
          </p:nvPr>
        </p:nvSpPr>
        <p:spPr>
          <a:xfrm>
            <a:off x="778650" y="2956150"/>
            <a:ext cx="17874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NOVEMBER-MAY</a:t>
            </a:r>
            <a:endParaRPr dirty="0"/>
          </a:p>
        </p:txBody>
      </p:sp>
      <p:sp>
        <p:nvSpPr>
          <p:cNvPr id="233" name="Google Shape;233;p37"/>
          <p:cNvSpPr txBox="1">
            <a:spLocks noGrp="1"/>
          </p:cNvSpPr>
          <p:nvPr>
            <p:ph type="subTitle" idx="1"/>
          </p:nvPr>
        </p:nvSpPr>
        <p:spPr>
          <a:xfrm>
            <a:off x="77865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Register for housing</a:t>
            </a:r>
            <a:endParaRPr dirty="0">
              <a:latin typeface="Merriweather Sans" pitchFamily="2" charset="77"/>
            </a:endParaRPr>
          </a:p>
        </p:txBody>
      </p:sp>
      <p:sp>
        <p:nvSpPr>
          <p:cNvPr id="234" name="Google Shape;234;p37"/>
          <p:cNvSpPr txBox="1">
            <a:spLocks noGrp="1"/>
          </p:cNvSpPr>
          <p:nvPr>
            <p:ph type="title" idx="3"/>
          </p:nvPr>
        </p:nvSpPr>
        <p:spPr>
          <a:xfrm>
            <a:off x="2711750" y="2956100"/>
            <a:ext cx="17874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MAY-JUNE</a:t>
            </a:r>
            <a:endParaRPr dirty="0"/>
          </a:p>
        </p:txBody>
      </p:sp>
      <p:sp>
        <p:nvSpPr>
          <p:cNvPr id="235" name="Google Shape;235;p37"/>
          <p:cNvSpPr txBox="1">
            <a:spLocks noGrp="1"/>
          </p:cNvSpPr>
          <p:nvPr>
            <p:ph type="subTitle" idx="4"/>
          </p:nvPr>
        </p:nvSpPr>
        <p:spPr>
          <a:xfrm>
            <a:off x="271175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Appointment times to choose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a space</a:t>
            </a:r>
            <a:endParaRPr dirty="0">
              <a:latin typeface="Merriweather Sans" pitchFamily="2" charset="77"/>
            </a:endParaRPr>
          </a:p>
        </p:txBody>
      </p:sp>
      <p:sp>
        <p:nvSpPr>
          <p:cNvPr id="236" name="Google Shape;236;p37"/>
          <p:cNvSpPr txBox="1">
            <a:spLocks noGrp="1"/>
          </p:cNvSpPr>
          <p:nvPr>
            <p:ph type="title" idx="5"/>
          </p:nvPr>
        </p:nvSpPr>
        <p:spPr>
          <a:xfrm>
            <a:off x="4644850" y="2956100"/>
            <a:ext cx="17874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LATE JULY</a:t>
            </a:r>
            <a:endParaRPr dirty="0"/>
          </a:p>
        </p:txBody>
      </p:sp>
      <p:sp>
        <p:nvSpPr>
          <p:cNvPr id="237" name="Google Shape;237;p37"/>
          <p:cNvSpPr txBox="1">
            <a:spLocks noGrp="1"/>
          </p:cNvSpPr>
          <p:nvPr>
            <p:ph type="subTitle" idx="6"/>
          </p:nvPr>
        </p:nvSpPr>
        <p:spPr>
          <a:xfrm>
            <a:off x="464485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Merriweather Sans" pitchFamily="2" charset="77"/>
              </a:rPr>
              <a:t>Roommate information confirmed</a:t>
            </a:r>
            <a:endParaRPr dirty="0">
              <a:latin typeface="Merriweather Sans" pitchFamily="2" charset="77"/>
            </a:endParaRPr>
          </a:p>
        </p:txBody>
      </p:sp>
      <p:sp>
        <p:nvSpPr>
          <p:cNvPr id="238" name="Google Shape;238;p37"/>
          <p:cNvSpPr txBox="1">
            <a:spLocks noGrp="1"/>
          </p:cNvSpPr>
          <p:nvPr>
            <p:ph type="title" idx="7"/>
          </p:nvPr>
        </p:nvSpPr>
        <p:spPr>
          <a:xfrm>
            <a:off x="6577950" y="2956100"/>
            <a:ext cx="17874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AUGUST 13-18</a:t>
            </a:r>
            <a:endParaRPr dirty="0"/>
          </a:p>
        </p:txBody>
      </p:sp>
      <p:sp>
        <p:nvSpPr>
          <p:cNvPr id="239" name="Google Shape;239;p37"/>
          <p:cNvSpPr txBox="1">
            <a:spLocks noGrp="1"/>
          </p:cNvSpPr>
          <p:nvPr>
            <p:ph type="subTitle" idx="8"/>
          </p:nvPr>
        </p:nvSpPr>
        <p:spPr>
          <a:xfrm>
            <a:off x="657795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Merriweather Sans" pitchFamily="2" charset="77"/>
              </a:rPr>
              <a:t>Move in</a:t>
            </a:r>
            <a:endParaRPr dirty="0">
              <a:latin typeface="Merriweather Sans" pitchFamily="2" charset="77"/>
            </a:endParaRPr>
          </a:p>
        </p:txBody>
      </p:sp>
      <p:grpSp>
        <p:nvGrpSpPr>
          <p:cNvPr id="40" name="Google Shape;9961;p67">
            <a:extLst>
              <a:ext uri="{FF2B5EF4-FFF2-40B4-BE49-F238E27FC236}">
                <a16:creationId xmlns:a16="http://schemas.microsoft.com/office/drawing/2014/main" id="{EEDD52C9-0A54-664D-BC6C-7F74E0295671}"/>
              </a:ext>
            </a:extLst>
          </p:cNvPr>
          <p:cNvGrpSpPr/>
          <p:nvPr/>
        </p:nvGrpSpPr>
        <p:grpSpPr>
          <a:xfrm>
            <a:off x="3390517" y="2435798"/>
            <a:ext cx="472191" cy="472191"/>
            <a:chOff x="1756921" y="1509739"/>
            <a:chExt cx="345997" cy="345997"/>
          </a:xfrm>
          <a:solidFill>
            <a:schemeClr val="bg2"/>
          </a:solidFill>
        </p:grpSpPr>
        <p:sp>
          <p:nvSpPr>
            <p:cNvPr id="41" name="Google Shape;9962;p67">
              <a:extLst>
                <a:ext uri="{FF2B5EF4-FFF2-40B4-BE49-F238E27FC236}">
                  <a16:creationId xmlns:a16="http://schemas.microsoft.com/office/drawing/2014/main" id="{90354819-23D4-2D49-868C-B714165CCD50}"/>
                </a:ext>
              </a:extLst>
            </p:cNvPr>
            <p:cNvSpPr/>
            <p:nvPr/>
          </p:nvSpPr>
          <p:spPr>
            <a:xfrm>
              <a:off x="1756921" y="1509739"/>
              <a:ext cx="345997" cy="345997"/>
            </a:xfrm>
            <a:custGeom>
              <a:avLst/>
              <a:gdLst/>
              <a:ahLst/>
              <a:cxnLst/>
              <a:rect l="l" t="t" r="r" b="b"/>
              <a:pathLst>
                <a:path w="10871" h="10871" extrusionOk="0">
                  <a:moveTo>
                    <a:pt x="5442" y="0"/>
                  </a:moveTo>
                  <a:cubicBezTo>
                    <a:pt x="3977" y="0"/>
                    <a:pt x="2620" y="572"/>
                    <a:pt x="1596" y="1596"/>
                  </a:cubicBezTo>
                  <a:cubicBezTo>
                    <a:pt x="572" y="2620"/>
                    <a:pt x="1" y="3989"/>
                    <a:pt x="1" y="5441"/>
                  </a:cubicBezTo>
                  <a:cubicBezTo>
                    <a:pt x="1" y="6882"/>
                    <a:pt x="572" y="8251"/>
                    <a:pt x="1596" y="9275"/>
                  </a:cubicBezTo>
                  <a:cubicBezTo>
                    <a:pt x="2620" y="10299"/>
                    <a:pt x="3989" y="10871"/>
                    <a:pt x="5442" y="10871"/>
                  </a:cubicBezTo>
                  <a:cubicBezTo>
                    <a:pt x="6882" y="10871"/>
                    <a:pt x="8252" y="10299"/>
                    <a:pt x="9276" y="9275"/>
                  </a:cubicBezTo>
                  <a:cubicBezTo>
                    <a:pt x="10299" y="8251"/>
                    <a:pt x="10871" y="6882"/>
                    <a:pt x="10871" y="5441"/>
                  </a:cubicBezTo>
                  <a:cubicBezTo>
                    <a:pt x="10871" y="5346"/>
                    <a:pt x="10871" y="5263"/>
                    <a:pt x="10859" y="5156"/>
                  </a:cubicBezTo>
                  <a:cubicBezTo>
                    <a:pt x="10859" y="5060"/>
                    <a:pt x="10788" y="5001"/>
                    <a:pt x="10692" y="5001"/>
                  </a:cubicBezTo>
                  <a:cubicBezTo>
                    <a:pt x="10609" y="5001"/>
                    <a:pt x="10549" y="5084"/>
                    <a:pt x="10549" y="5168"/>
                  </a:cubicBezTo>
                  <a:lnTo>
                    <a:pt x="10549" y="5441"/>
                  </a:lnTo>
                  <a:cubicBezTo>
                    <a:pt x="10549" y="6811"/>
                    <a:pt x="10014" y="8085"/>
                    <a:pt x="9037" y="9049"/>
                  </a:cubicBezTo>
                  <a:cubicBezTo>
                    <a:pt x="8073" y="10025"/>
                    <a:pt x="6787" y="10561"/>
                    <a:pt x="5418" y="10561"/>
                  </a:cubicBezTo>
                  <a:cubicBezTo>
                    <a:pt x="4061" y="10561"/>
                    <a:pt x="2775" y="10025"/>
                    <a:pt x="1810" y="9049"/>
                  </a:cubicBezTo>
                  <a:cubicBezTo>
                    <a:pt x="834" y="8085"/>
                    <a:pt x="298" y="6811"/>
                    <a:pt x="298" y="5441"/>
                  </a:cubicBezTo>
                  <a:cubicBezTo>
                    <a:pt x="298" y="4072"/>
                    <a:pt x="834" y="2786"/>
                    <a:pt x="1810" y="1822"/>
                  </a:cubicBezTo>
                  <a:cubicBezTo>
                    <a:pt x="2775" y="858"/>
                    <a:pt x="4061" y="322"/>
                    <a:pt x="5418" y="322"/>
                  </a:cubicBezTo>
                  <a:cubicBezTo>
                    <a:pt x="6632" y="322"/>
                    <a:pt x="7799" y="750"/>
                    <a:pt x="8728" y="1524"/>
                  </a:cubicBezTo>
                  <a:cubicBezTo>
                    <a:pt x="9633" y="2298"/>
                    <a:pt x="10264" y="3358"/>
                    <a:pt x="10466" y="4513"/>
                  </a:cubicBezTo>
                  <a:cubicBezTo>
                    <a:pt x="10476" y="4594"/>
                    <a:pt x="10547" y="4649"/>
                    <a:pt x="10612" y="4649"/>
                  </a:cubicBezTo>
                  <a:cubicBezTo>
                    <a:pt x="10623" y="4649"/>
                    <a:pt x="10634" y="4647"/>
                    <a:pt x="10645" y="4644"/>
                  </a:cubicBezTo>
                  <a:cubicBezTo>
                    <a:pt x="10740" y="4632"/>
                    <a:pt x="10800" y="4548"/>
                    <a:pt x="10776" y="4465"/>
                  </a:cubicBezTo>
                  <a:cubicBezTo>
                    <a:pt x="10561" y="3239"/>
                    <a:pt x="9907" y="2108"/>
                    <a:pt x="8930" y="1286"/>
                  </a:cubicBezTo>
                  <a:cubicBezTo>
                    <a:pt x="7954" y="465"/>
                    <a:pt x="6716" y="0"/>
                    <a:pt x="5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963;p67">
              <a:extLst>
                <a:ext uri="{FF2B5EF4-FFF2-40B4-BE49-F238E27FC236}">
                  <a16:creationId xmlns:a16="http://schemas.microsoft.com/office/drawing/2014/main" id="{EEF7BF4A-5DFE-574B-89D6-5CFCA71B814C}"/>
                </a:ext>
              </a:extLst>
            </p:cNvPr>
            <p:cNvSpPr/>
            <p:nvPr/>
          </p:nvSpPr>
          <p:spPr>
            <a:xfrm>
              <a:off x="1781937" y="1535488"/>
              <a:ext cx="295614" cy="295614"/>
            </a:xfrm>
            <a:custGeom>
              <a:avLst/>
              <a:gdLst/>
              <a:ahLst/>
              <a:cxnLst/>
              <a:rect l="l" t="t" r="r" b="b"/>
              <a:pathLst>
                <a:path w="9288" h="9288" extrusionOk="0">
                  <a:moveTo>
                    <a:pt x="4644" y="1"/>
                  </a:moveTo>
                  <a:cubicBezTo>
                    <a:pt x="3989" y="1"/>
                    <a:pt x="3346" y="132"/>
                    <a:pt x="2751" y="406"/>
                  </a:cubicBezTo>
                  <a:cubicBezTo>
                    <a:pt x="2167" y="656"/>
                    <a:pt x="1667" y="1025"/>
                    <a:pt x="1227" y="1489"/>
                  </a:cubicBezTo>
                  <a:cubicBezTo>
                    <a:pt x="1167" y="1549"/>
                    <a:pt x="1167" y="1656"/>
                    <a:pt x="1251" y="1715"/>
                  </a:cubicBezTo>
                  <a:cubicBezTo>
                    <a:pt x="1278" y="1743"/>
                    <a:pt x="1313" y="1757"/>
                    <a:pt x="1348" y="1757"/>
                  </a:cubicBezTo>
                  <a:cubicBezTo>
                    <a:pt x="1390" y="1757"/>
                    <a:pt x="1433" y="1737"/>
                    <a:pt x="1465" y="1692"/>
                  </a:cubicBezTo>
                  <a:cubicBezTo>
                    <a:pt x="1870" y="1263"/>
                    <a:pt x="2346" y="918"/>
                    <a:pt x="2882" y="680"/>
                  </a:cubicBezTo>
                  <a:cubicBezTo>
                    <a:pt x="3429" y="430"/>
                    <a:pt x="4025" y="310"/>
                    <a:pt x="4644" y="310"/>
                  </a:cubicBezTo>
                  <a:cubicBezTo>
                    <a:pt x="7025" y="310"/>
                    <a:pt x="8966" y="2239"/>
                    <a:pt x="8966" y="4644"/>
                  </a:cubicBezTo>
                  <a:cubicBezTo>
                    <a:pt x="8966" y="7037"/>
                    <a:pt x="7037" y="8978"/>
                    <a:pt x="4644" y="8978"/>
                  </a:cubicBezTo>
                  <a:cubicBezTo>
                    <a:pt x="2263" y="8978"/>
                    <a:pt x="310" y="7037"/>
                    <a:pt x="310" y="4644"/>
                  </a:cubicBezTo>
                  <a:cubicBezTo>
                    <a:pt x="310" y="3799"/>
                    <a:pt x="560" y="2966"/>
                    <a:pt x="1024" y="2263"/>
                  </a:cubicBezTo>
                  <a:cubicBezTo>
                    <a:pt x="1084" y="2192"/>
                    <a:pt x="1072" y="2084"/>
                    <a:pt x="989" y="2037"/>
                  </a:cubicBezTo>
                  <a:cubicBezTo>
                    <a:pt x="963" y="2020"/>
                    <a:pt x="933" y="2012"/>
                    <a:pt x="904" y="2012"/>
                  </a:cubicBezTo>
                  <a:cubicBezTo>
                    <a:pt x="850" y="2012"/>
                    <a:pt x="797" y="2038"/>
                    <a:pt x="774" y="2084"/>
                  </a:cubicBezTo>
                  <a:cubicBezTo>
                    <a:pt x="262" y="2846"/>
                    <a:pt x="0" y="3716"/>
                    <a:pt x="0" y="4644"/>
                  </a:cubicBezTo>
                  <a:cubicBezTo>
                    <a:pt x="0" y="5883"/>
                    <a:pt x="477" y="7049"/>
                    <a:pt x="1346" y="7930"/>
                  </a:cubicBezTo>
                  <a:cubicBezTo>
                    <a:pt x="2227" y="8811"/>
                    <a:pt x="3394" y="9288"/>
                    <a:pt x="4644" y="9288"/>
                  </a:cubicBezTo>
                  <a:cubicBezTo>
                    <a:pt x="5894" y="9288"/>
                    <a:pt x="7049" y="8811"/>
                    <a:pt x="7930" y="7930"/>
                  </a:cubicBezTo>
                  <a:cubicBezTo>
                    <a:pt x="8811" y="7049"/>
                    <a:pt x="9287" y="5894"/>
                    <a:pt x="9287" y="4644"/>
                  </a:cubicBezTo>
                  <a:cubicBezTo>
                    <a:pt x="9287" y="3394"/>
                    <a:pt x="8811" y="2227"/>
                    <a:pt x="7930" y="1346"/>
                  </a:cubicBezTo>
                  <a:cubicBezTo>
                    <a:pt x="7049" y="477"/>
                    <a:pt x="5894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64;p67">
              <a:extLst>
                <a:ext uri="{FF2B5EF4-FFF2-40B4-BE49-F238E27FC236}">
                  <a16:creationId xmlns:a16="http://schemas.microsoft.com/office/drawing/2014/main" id="{4F7012F6-5536-8944-B694-67A18C4290CD}"/>
                </a:ext>
              </a:extLst>
            </p:cNvPr>
            <p:cNvSpPr/>
            <p:nvPr/>
          </p:nvSpPr>
          <p:spPr>
            <a:xfrm>
              <a:off x="1806954" y="1677980"/>
              <a:ext cx="17441" cy="10630"/>
            </a:xfrm>
            <a:custGeom>
              <a:avLst/>
              <a:gdLst/>
              <a:ahLst/>
              <a:cxnLst/>
              <a:rect l="l" t="t" r="r" b="b"/>
              <a:pathLst>
                <a:path w="548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381" y="334"/>
                  </a:lnTo>
                  <a:cubicBezTo>
                    <a:pt x="476" y="334"/>
                    <a:pt x="548" y="251"/>
                    <a:pt x="548" y="167"/>
                  </a:cubicBezTo>
                  <a:cubicBezTo>
                    <a:pt x="548" y="72"/>
                    <a:pt x="476" y="1"/>
                    <a:pt x="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965;p67">
              <a:extLst>
                <a:ext uri="{FF2B5EF4-FFF2-40B4-BE49-F238E27FC236}">
                  <a16:creationId xmlns:a16="http://schemas.microsoft.com/office/drawing/2014/main" id="{ADE88FCF-9747-0845-A225-03E1762FBD77}"/>
                </a:ext>
              </a:extLst>
            </p:cNvPr>
            <p:cNvSpPr/>
            <p:nvPr/>
          </p:nvSpPr>
          <p:spPr>
            <a:xfrm>
              <a:off x="1924429" y="1560122"/>
              <a:ext cx="128106" cy="128488"/>
            </a:xfrm>
            <a:custGeom>
              <a:avLst/>
              <a:gdLst/>
              <a:ahLst/>
              <a:cxnLst/>
              <a:rect l="l" t="t" r="r" b="b"/>
              <a:pathLst>
                <a:path w="4025" h="4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870"/>
                  </a:lnTo>
                  <a:cubicBezTo>
                    <a:pt x="0" y="3954"/>
                    <a:pt x="72" y="4037"/>
                    <a:pt x="155" y="4037"/>
                  </a:cubicBezTo>
                  <a:lnTo>
                    <a:pt x="3870" y="4037"/>
                  </a:lnTo>
                  <a:cubicBezTo>
                    <a:pt x="3953" y="4037"/>
                    <a:pt x="4024" y="3954"/>
                    <a:pt x="4024" y="3870"/>
                  </a:cubicBezTo>
                  <a:cubicBezTo>
                    <a:pt x="4024" y="3775"/>
                    <a:pt x="3953" y="3704"/>
                    <a:pt x="3870" y="3704"/>
                  </a:cubicBezTo>
                  <a:lnTo>
                    <a:pt x="322" y="3704"/>
                  </a:ln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966;p67">
              <a:extLst>
                <a:ext uri="{FF2B5EF4-FFF2-40B4-BE49-F238E27FC236}">
                  <a16:creationId xmlns:a16="http://schemas.microsoft.com/office/drawing/2014/main" id="{D124709F-126C-1B47-BA5D-8716EE0FD473}"/>
                </a:ext>
              </a:extLst>
            </p:cNvPr>
            <p:cNvSpPr/>
            <p:nvPr/>
          </p:nvSpPr>
          <p:spPr>
            <a:xfrm>
              <a:off x="1924811" y="1788644"/>
              <a:ext cx="10630" cy="17823"/>
            </a:xfrm>
            <a:custGeom>
              <a:avLst/>
              <a:gdLst/>
              <a:ahLst/>
              <a:cxnLst/>
              <a:rect l="l" t="t" r="r" b="b"/>
              <a:pathLst>
                <a:path w="334" h="560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lnTo>
                    <a:pt x="0" y="393"/>
                  </a:lnTo>
                  <a:cubicBezTo>
                    <a:pt x="0" y="488"/>
                    <a:pt x="71" y="560"/>
                    <a:pt x="167" y="560"/>
                  </a:cubicBezTo>
                  <a:cubicBezTo>
                    <a:pt x="250" y="560"/>
                    <a:pt x="333" y="488"/>
                    <a:pt x="333" y="393"/>
                  </a:cubicBezTo>
                  <a:lnTo>
                    <a:pt x="333" y="167"/>
                  </a:lnTo>
                  <a:cubicBezTo>
                    <a:pt x="333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67;p67">
              <a:extLst>
                <a:ext uri="{FF2B5EF4-FFF2-40B4-BE49-F238E27FC236}">
                  <a16:creationId xmlns:a16="http://schemas.microsoft.com/office/drawing/2014/main" id="{F0A6403C-276C-504F-8C59-5077AA2B7BC7}"/>
                </a:ext>
              </a:extLst>
            </p:cNvPr>
            <p:cNvSpPr/>
            <p:nvPr/>
          </p:nvSpPr>
          <p:spPr>
            <a:xfrm>
              <a:off x="1841423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12"/>
                    <a:pt x="60" y="259"/>
                  </a:cubicBezTo>
                  <a:lnTo>
                    <a:pt x="215" y="426"/>
                  </a:lnTo>
                  <a:cubicBezTo>
                    <a:pt x="239" y="462"/>
                    <a:pt x="286" y="474"/>
                    <a:pt x="334" y="474"/>
                  </a:cubicBezTo>
                  <a:cubicBezTo>
                    <a:pt x="370" y="474"/>
                    <a:pt x="405" y="462"/>
                    <a:pt x="453" y="426"/>
                  </a:cubicBezTo>
                  <a:cubicBezTo>
                    <a:pt x="513" y="366"/>
                    <a:pt x="513" y="259"/>
                    <a:pt x="453" y="212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68;p67">
              <a:extLst>
                <a:ext uri="{FF2B5EF4-FFF2-40B4-BE49-F238E27FC236}">
                  <a16:creationId xmlns:a16="http://schemas.microsoft.com/office/drawing/2014/main" id="{A14D608F-8693-094F-95DF-79A441F33045}"/>
                </a:ext>
              </a:extLst>
            </p:cNvPr>
            <p:cNvSpPr/>
            <p:nvPr/>
          </p:nvSpPr>
          <p:spPr>
            <a:xfrm>
              <a:off x="2002470" y="1756243"/>
              <a:ext cx="16709" cy="15755"/>
            </a:xfrm>
            <a:custGeom>
              <a:avLst/>
              <a:gdLst/>
              <a:ahLst/>
              <a:cxnLst/>
              <a:rect l="l" t="t" r="r" b="b"/>
              <a:pathLst>
                <a:path w="525" h="495" extrusionOk="0">
                  <a:moveTo>
                    <a:pt x="175" y="0"/>
                  </a:moveTo>
                  <a:cubicBezTo>
                    <a:pt x="132" y="0"/>
                    <a:pt x="90" y="18"/>
                    <a:pt x="60" y="54"/>
                  </a:cubicBezTo>
                  <a:cubicBezTo>
                    <a:pt x="1" y="113"/>
                    <a:pt x="1" y="221"/>
                    <a:pt x="60" y="280"/>
                  </a:cubicBezTo>
                  <a:lnTo>
                    <a:pt x="227" y="447"/>
                  </a:lnTo>
                  <a:cubicBezTo>
                    <a:pt x="251" y="471"/>
                    <a:pt x="298" y="494"/>
                    <a:pt x="346" y="494"/>
                  </a:cubicBezTo>
                  <a:cubicBezTo>
                    <a:pt x="394" y="494"/>
                    <a:pt x="418" y="471"/>
                    <a:pt x="465" y="447"/>
                  </a:cubicBezTo>
                  <a:cubicBezTo>
                    <a:pt x="525" y="387"/>
                    <a:pt x="525" y="280"/>
                    <a:pt x="465" y="221"/>
                  </a:cubicBezTo>
                  <a:lnTo>
                    <a:pt x="298" y="54"/>
                  </a:lnTo>
                  <a:cubicBezTo>
                    <a:pt x="263" y="18"/>
                    <a:pt x="218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69;p67">
              <a:extLst>
                <a:ext uri="{FF2B5EF4-FFF2-40B4-BE49-F238E27FC236}">
                  <a16:creationId xmlns:a16="http://schemas.microsoft.com/office/drawing/2014/main" id="{B35D410B-6484-7944-8717-70AF66B8048E}"/>
                </a:ext>
              </a:extLst>
            </p:cNvPr>
            <p:cNvSpPr/>
            <p:nvPr/>
          </p:nvSpPr>
          <p:spPr>
            <a:xfrm>
              <a:off x="2002470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7" y="15"/>
                    <a:pt x="227" y="45"/>
                  </a:cubicBezTo>
                  <a:lnTo>
                    <a:pt x="60" y="212"/>
                  </a:lnTo>
                  <a:cubicBezTo>
                    <a:pt x="1" y="259"/>
                    <a:pt x="1" y="366"/>
                    <a:pt x="60" y="426"/>
                  </a:cubicBezTo>
                  <a:cubicBezTo>
                    <a:pt x="96" y="462"/>
                    <a:pt x="132" y="474"/>
                    <a:pt x="179" y="474"/>
                  </a:cubicBezTo>
                  <a:cubicBezTo>
                    <a:pt x="227" y="474"/>
                    <a:pt x="251" y="462"/>
                    <a:pt x="287" y="426"/>
                  </a:cubicBezTo>
                  <a:lnTo>
                    <a:pt x="453" y="259"/>
                  </a:lnTo>
                  <a:cubicBezTo>
                    <a:pt x="513" y="212"/>
                    <a:pt x="513" y="104"/>
                    <a:pt x="453" y="45"/>
                  </a:cubicBezTo>
                  <a:cubicBezTo>
                    <a:pt x="423" y="15"/>
                    <a:pt x="382" y="0"/>
                    <a:pt x="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70;p67">
              <a:extLst>
                <a:ext uri="{FF2B5EF4-FFF2-40B4-BE49-F238E27FC236}">
                  <a16:creationId xmlns:a16="http://schemas.microsoft.com/office/drawing/2014/main" id="{856C6D3C-803A-5F49-BE1B-7E07ED1D4F65}"/>
                </a:ext>
              </a:extLst>
            </p:cNvPr>
            <p:cNvSpPr/>
            <p:nvPr/>
          </p:nvSpPr>
          <p:spPr>
            <a:xfrm>
              <a:off x="1841041" y="1756530"/>
              <a:ext cx="16709" cy="15468"/>
            </a:xfrm>
            <a:custGeom>
              <a:avLst/>
              <a:gdLst/>
              <a:ahLst/>
              <a:cxnLst/>
              <a:rect l="l" t="t" r="r" b="b"/>
              <a:pathLst>
                <a:path w="525" h="486" extrusionOk="0">
                  <a:moveTo>
                    <a:pt x="352" y="0"/>
                  </a:moveTo>
                  <a:cubicBezTo>
                    <a:pt x="310" y="0"/>
                    <a:pt x="269" y="15"/>
                    <a:pt x="239" y="45"/>
                  </a:cubicBezTo>
                  <a:lnTo>
                    <a:pt x="72" y="212"/>
                  </a:lnTo>
                  <a:cubicBezTo>
                    <a:pt x="1" y="271"/>
                    <a:pt x="1" y="354"/>
                    <a:pt x="60" y="438"/>
                  </a:cubicBezTo>
                  <a:cubicBezTo>
                    <a:pt x="84" y="462"/>
                    <a:pt x="132" y="485"/>
                    <a:pt x="179" y="485"/>
                  </a:cubicBezTo>
                  <a:cubicBezTo>
                    <a:pt x="227" y="485"/>
                    <a:pt x="251" y="462"/>
                    <a:pt x="298" y="438"/>
                  </a:cubicBezTo>
                  <a:lnTo>
                    <a:pt x="465" y="271"/>
                  </a:lnTo>
                  <a:cubicBezTo>
                    <a:pt x="525" y="212"/>
                    <a:pt x="525" y="104"/>
                    <a:pt x="465" y="45"/>
                  </a:cubicBezTo>
                  <a:cubicBezTo>
                    <a:pt x="435" y="15"/>
                    <a:pt x="394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71;p67">
              <a:extLst>
                <a:ext uri="{FF2B5EF4-FFF2-40B4-BE49-F238E27FC236}">
                  <a16:creationId xmlns:a16="http://schemas.microsoft.com/office/drawing/2014/main" id="{A6361E1C-D640-EB4D-82FA-AA3ECCBAC24A}"/>
                </a:ext>
              </a:extLst>
            </p:cNvPr>
            <p:cNvSpPr/>
            <p:nvPr/>
          </p:nvSpPr>
          <p:spPr>
            <a:xfrm>
              <a:off x="1816025" y="1632084"/>
              <a:ext cx="17855" cy="13336"/>
            </a:xfrm>
            <a:custGeom>
              <a:avLst/>
              <a:gdLst/>
              <a:ahLst/>
              <a:cxnLst/>
              <a:rect l="l" t="t" r="r" b="b"/>
              <a:pathLst>
                <a:path w="561" h="419" extrusionOk="0">
                  <a:moveTo>
                    <a:pt x="173" y="0"/>
                  </a:moveTo>
                  <a:cubicBezTo>
                    <a:pt x="110" y="0"/>
                    <a:pt x="51" y="36"/>
                    <a:pt x="25" y="97"/>
                  </a:cubicBezTo>
                  <a:cubicBezTo>
                    <a:pt x="1" y="181"/>
                    <a:pt x="25" y="276"/>
                    <a:pt x="120" y="312"/>
                  </a:cubicBezTo>
                  <a:lnTo>
                    <a:pt x="322" y="395"/>
                  </a:lnTo>
                  <a:cubicBezTo>
                    <a:pt x="334" y="419"/>
                    <a:pt x="370" y="419"/>
                    <a:pt x="382" y="419"/>
                  </a:cubicBezTo>
                  <a:cubicBezTo>
                    <a:pt x="441" y="419"/>
                    <a:pt x="501" y="383"/>
                    <a:pt x="537" y="312"/>
                  </a:cubicBezTo>
                  <a:cubicBezTo>
                    <a:pt x="561" y="228"/>
                    <a:pt x="513" y="133"/>
                    <a:pt x="441" y="97"/>
                  </a:cubicBezTo>
                  <a:lnTo>
                    <a:pt x="239" y="14"/>
                  </a:lnTo>
                  <a:cubicBezTo>
                    <a:pt x="217" y="5"/>
                    <a:pt x="19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72;p67">
              <a:extLst>
                <a:ext uri="{FF2B5EF4-FFF2-40B4-BE49-F238E27FC236}">
                  <a16:creationId xmlns:a16="http://schemas.microsoft.com/office/drawing/2014/main" id="{04DF7D67-437E-0445-9B71-3FBB0BB8CE78}"/>
                </a:ext>
              </a:extLst>
            </p:cNvPr>
            <p:cNvSpPr/>
            <p:nvPr/>
          </p:nvSpPr>
          <p:spPr>
            <a:xfrm>
              <a:off x="2026341" y="1721297"/>
              <a:ext cx="17855" cy="13177"/>
            </a:xfrm>
            <a:custGeom>
              <a:avLst/>
              <a:gdLst/>
              <a:ahLst/>
              <a:cxnLst/>
              <a:rect l="l" t="t" r="r" b="b"/>
              <a:pathLst>
                <a:path w="561" h="414" extrusionOk="0">
                  <a:moveTo>
                    <a:pt x="179" y="0"/>
                  </a:moveTo>
                  <a:cubicBezTo>
                    <a:pt x="114" y="0"/>
                    <a:pt x="52" y="31"/>
                    <a:pt x="25" y="104"/>
                  </a:cubicBezTo>
                  <a:cubicBezTo>
                    <a:pt x="1" y="176"/>
                    <a:pt x="25" y="283"/>
                    <a:pt x="120" y="307"/>
                  </a:cubicBezTo>
                  <a:lnTo>
                    <a:pt x="322" y="402"/>
                  </a:lnTo>
                  <a:cubicBezTo>
                    <a:pt x="334" y="414"/>
                    <a:pt x="370" y="414"/>
                    <a:pt x="382" y="414"/>
                  </a:cubicBezTo>
                  <a:cubicBezTo>
                    <a:pt x="441" y="414"/>
                    <a:pt x="501" y="378"/>
                    <a:pt x="537" y="307"/>
                  </a:cubicBezTo>
                  <a:cubicBezTo>
                    <a:pt x="560" y="235"/>
                    <a:pt x="537" y="128"/>
                    <a:pt x="441" y="104"/>
                  </a:cubicBezTo>
                  <a:lnTo>
                    <a:pt x="239" y="9"/>
                  </a:lnTo>
                  <a:cubicBezTo>
                    <a:pt x="219" y="3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73;p67">
              <a:extLst>
                <a:ext uri="{FF2B5EF4-FFF2-40B4-BE49-F238E27FC236}">
                  <a16:creationId xmlns:a16="http://schemas.microsoft.com/office/drawing/2014/main" id="{9AAA67AA-A73A-2843-864A-F48495E780CD}"/>
                </a:ext>
              </a:extLst>
            </p:cNvPr>
            <p:cNvSpPr/>
            <p:nvPr/>
          </p:nvSpPr>
          <p:spPr>
            <a:xfrm>
              <a:off x="1967619" y="1569702"/>
              <a:ext cx="14036" cy="16996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67" y="1"/>
                  </a:moveTo>
                  <a:cubicBezTo>
                    <a:pt x="204" y="1"/>
                    <a:pt x="138" y="32"/>
                    <a:pt x="119" y="105"/>
                  </a:cubicBezTo>
                  <a:lnTo>
                    <a:pt x="24" y="307"/>
                  </a:lnTo>
                  <a:cubicBezTo>
                    <a:pt x="0" y="378"/>
                    <a:pt x="24" y="486"/>
                    <a:pt x="119" y="521"/>
                  </a:cubicBezTo>
                  <a:cubicBezTo>
                    <a:pt x="131" y="521"/>
                    <a:pt x="155" y="533"/>
                    <a:pt x="179" y="533"/>
                  </a:cubicBezTo>
                  <a:cubicBezTo>
                    <a:pt x="239" y="533"/>
                    <a:pt x="298" y="498"/>
                    <a:pt x="322" y="426"/>
                  </a:cubicBezTo>
                  <a:lnTo>
                    <a:pt x="417" y="224"/>
                  </a:lnTo>
                  <a:cubicBezTo>
                    <a:pt x="441" y="140"/>
                    <a:pt x="417" y="45"/>
                    <a:pt x="322" y="9"/>
                  </a:cubicBezTo>
                  <a:cubicBezTo>
                    <a:pt x="305" y="4"/>
                    <a:pt x="286" y="1"/>
                    <a:pt x="2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74;p67">
              <a:extLst>
                <a:ext uri="{FF2B5EF4-FFF2-40B4-BE49-F238E27FC236}">
                  <a16:creationId xmlns:a16="http://schemas.microsoft.com/office/drawing/2014/main" id="{686118AF-D69F-414F-8457-7DE0F3ECD60E}"/>
                </a:ext>
              </a:extLst>
            </p:cNvPr>
            <p:cNvSpPr/>
            <p:nvPr/>
          </p:nvSpPr>
          <p:spPr>
            <a:xfrm>
              <a:off x="1877802" y="1780019"/>
              <a:ext cx="14450" cy="16996"/>
            </a:xfrm>
            <a:custGeom>
              <a:avLst/>
              <a:gdLst/>
              <a:ahLst/>
              <a:cxnLst/>
              <a:rect l="l" t="t" r="r" b="b"/>
              <a:pathLst>
                <a:path w="454" h="534" extrusionOk="0">
                  <a:moveTo>
                    <a:pt x="279" y="1"/>
                  </a:moveTo>
                  <a:cubicBezTo>
                    <a:pt x="216" y="1"/>
                    <a:pt x="147" y="32"/>
                    <a:pt x="120" y="105"/>
                  </a:cubicBezTo>
                  <a:lnTo>
                    <a:pt x="36" y="307"/>
                  </a:lnTo>
                  <a:cubicBezTo>
                    <a:pt x="1" y="378"/>
                    <a:pt x="48" y="486"/>
                    <a:pt x="120" y="509"/>
                  </a:cubicBezTo>
                  <a:cubicBezTo>
                    <a:pt x="144" y="533"/>
                    <a:pt x="167" y="533"/>
                    <a:pt x="179" y="533"/>
                  </a:cubicBezTo>
                  <a:cubicBezTo>
                    <a:pt x="239" y="533"/>
                    <a:pt x="298" y="497"/>
                    <a:pt x="334" y="426"/>
                  </a:cubicBezTo>
                  <a:lnTo>
                    <a:pt x="417" y="224"/>
                  </a:lnTo>
                  <a:cubicBezTo>
                    <a:pt x="453" y="140"/>
                    <a:pt x="417" y="45"/>
                    <a:pt x="334" y="9"/>
                  </a:cubicBezTo>
                  <a:cubicBezTo>
                    <a:pt x="317" y="4"/>
                    <a:pt x="298" y="1"/>
                    <a:pt x="2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75;p67">
              <a:extLst>
                <a:ext uri="{FF2B5EF4-FFF2-40B4-BE49-F238E27FC236}">
                  <a16:creationId xmlns:a16="http://schemas.microsoft.com/office/drawing/2014/main" id="{B96241AB-F48A-9543-8C5C-15E770FCEFEC}"/>
                </a:ext>
              </a:extLst>
            </p:cNvPr>
            <p:cNvSpPr/>
            <p:nvPr/>
          </p:nvSpPr>
          <p:spPr>
            <a:xfrm>
              <a:off x="1879711" y="1568652"/>
              <a:ext cx="14418" cy="16900"/>
            </a:xfrm>
            <a:custGeom>
              <a:avLst/>
              <a:gdLst/>
              <a:ahLst/>
              <a:cxnLst/>
              <a:rect l="l" t="t" r="r" b="b"/>
              <a:pathLst>
                <a:path w="453" h="531" extrusionOk="0">
                  <a:moveTo>
                    <a:pt x="169" y="0"/>
                  </a:moveTo>
                  <a:cubicBezTo>
                    <a:pt x="153" y="0"/>
                    <a:pt x="136" y="2"/>
                    <a:pt x="119" y="7"/>
                  </a:cubicBezTo>
                  <a:cubicBezTo>
                    <a:pt x="48" y="42"/>
                    <a:pt x="0" y="138"/>
                    <a:pt x="36" y="221"/>
                  </a:cubicBezTo>
                  <a:lnTo>
                    <a:pt x="119" y="423"/>
                  </a:lnTo>
                  <a:cubicBezTo>
                    <a:pt x="155" y="495"/>
                    <a:pt x="214" y="531"/>
                    <a:pt x="274" y="531"/>
                  </a:cubicBezTo>
                  <a:cubicBezTo>
                    <a:pt x="286" y="531"/>
                    <a:pt x="322" y="531"/>
                    <a:pt x="334" y="519"/>
                  </a:cubicBezTo>
                  <a:cubicBezTo>
                    <a:pt x="405" y="483"/>
                    <a:pt x="453" y="400"/>
                    <a:pt x="417" y="304"/>
                  </a:cubicBezTo>
                  <a:lnTo>
                    <a:pt x="334" y="102"/>
                  </a:lnTo>
                  <a:cubicBezTo>
                    <a:pt x="304" y="43"/>
                    <a:pt x="243" y="0"/>
                    <a:pt x="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6;p67">
              <a:extLst>
                <a:ext uri="{FF2B5EF4-FFF2-40B4-BE49-F238E27FC236}">
                  <a16:creationId xmlns:a16="http://schemas.microsoft.com/office/drawing/2014/main" id="{7D5C67C8-A0D2-FC43-9EE2-AD2751B03306}"/>
                </a:ext>
              </a:extLst>
            </p:cNvPr>
            <p:cNvSpPr/>
            <p:nvPr/>
          </p:nvSpPr>
          <p:spPr>
            <a:xfrm>
              <a:off x="1965709" y="1780846"/>
              <a:ext cx="14068" cy="16900"/>
            </a:xfrm>
            <a:custGeom>
              <a:avLst/>
              <a:gdLst/>
              <a:ahLst/>
              <a:cxnLst/>
              <a:rect l="l" t="t" r="r" b="b"/>
              <a:pathLst>
                <a:path w="442" h="531" extrusionOk="0">
                  <a:moveTo>
                    <a:pt x="189" y="0"/>
                  </a:moveTo>
                  <a:cubicBezTo>
                    <a:pt x="166" y="0"/>
                    <a:pt x="143" y="6"/>
                    <a:pt x="120" y="19"/>
                  </a:cubicBezTo>
                  <a:cubicBezTo>
                    <a:pt x="37" y="43"/>
                    <a:pt x="1" y="138"/>
                    <a:pt x="25" y="221"/>
                  </a:cubicBezTo>
                  <a:lnTo>
                    <a:pt x="120" y="424"/>
                  </a:lnTo>
                  <a:cubicBezTo>
                    <a:pt x="144" y="483"/>
                    <a:pt x="203" y="531"/>
                    <a:pt x="263" y="531"/>
                  </a:cubicBezTo>
                  <a:cubicBezTo>
                    <a:pt x="275" y="531"/>
                    <a:pt x="310" y="531"/>
                    <a:pt x="322" y="519"/>
                  </a:cubicBezTo>
                  <a:cubicBezTo>
                    <a:pt x="394" y="483"/>
                    <a:pt x="441" y="400"/>
                    <a:pt x="418" y="305"/>
                  </a:cubicBezTo>
                  <a:lnTo>
                    <a:pt x="322" y="102"/>
                  </a:lnTo>
                  <a:cubicBezTo>
                    <a:pt x="305" y="42"/>
                    <a:pt x="250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77;p67">
              <a:extLst>
                <a:ext uri="{FF2B5EF4-FFF2-40B4-BE49-F238E27FC236}">
                  <a16:creationId xmlns:a16="http://schemas.microsoft.com/office/drawing/2014/main" id="{1024FFD4-7EF2-1B45-A2B5-3BD7999FE2CE}"/>
                </a:ext>
              </a:extLst>
            </p:cNvPr>
            <p:cNvSpPr/>
            <p:nvPr/>
          </p:nvSpPr>
          <p:spPr>
            <a:xfrm>
              <a:off x="2026723" y="1633644"/>
              <a:ext cx="17855" cy="13304"/>
            </a:xfrm>
            <a:custGeom>
              <a:avLst/>
              <a:gdLst/>
              <a:ahLst/>
              <a:cxnLst/>
              <a:rect l="l" t="t" r="r" b="b"/>
              <a:pathLst>
                <a:path w="561" h="418" extrusionOk="0">
                  <a:moveTo>
                    <a:pt x="387" y="0"/>
                  </a:moveTo>
                  <a:cubicBezTo>
                    <a:pt x="366" y="0"/>
                    <a:pt x="345" y="4"/>
                    <a:pt x="322" y="13"/>
                  </a:cubicBezTo>
                  <a:lnTo>
                    <a:pt x="120" y="96"/>
                  </a:lnTo>
                  <a:cubicBezTo>
                    <a:pt x="48" y="132"/>
                    <a:pt x="1" y="215"/>
                    <a:pt x="25" y="310"/>
                  </a:cubicBezTo>
                  <a:cubicBezTo>
                    <a:pt x="60" y="382"/>
                    <a:pt x="120" y="417"/>
                    <a:pt x="179" y="417"/>
                  </a:cubicBezTo>
                  <a:cubicBezTo>
                    <a:pt x="191" y="417"/>
                    <a:pt x="227" y="417"/>
                    <a:pt x="239" y="394"/>
                  </a:cubicBezTo>
                  <a:lnTo>
                    <a:pt x="441" y="310"/>
                  </a:lnTo>
                  <a:cubicBezTo>
                    <a:pt x="513" y="274"/>
                    <a:pt x="560" y="191"/>
                    <a:pt x="537" y="96"/>
                  </a:cubicBezTo>
                  <a:cubicBezTo>
                    <a:pt x="509" y="41"/>
                    <a:pt x="454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978;p67">
              <a:extLst>
                <a:ext uri="{FF2B5EF4-FFF2-40B4-BE49-F238E27FC236}">
                  <a16:creationId xmlns:a16="http://schemas.microsoft.com/office/drawing/2014/main" id="{0AA6FD20-84B0-4944-A68D-0F2E9A80EDCC}"/>
                </a:ext>
              </a:extLst>
            </p:cNvPr>
            <p:cNvSpPr/>
            <p:nvPr/>
          </p:nvSpPr>
          <p:spPr>
            <a:xfrm>
              <a:off x="1814911" y="1719419"/>
              <a:ext cx="18205" cy="13177"/>
            </a:xfrm>
            <a:custGeom>
              <a:avLst/>
              <a:gdLst/>
              <a:ahLst/>
              <a:cxnLst/>
              <a:rect l="l" t="t" r="r" b="b"/>
              <a:pathLst>
                <a:path w="572" h="414" extrusionOk="0">
                  <a:moveTo>
                    <a:pt x="382" y="1"/>
                  </a:moveTo>
                  <a:cubicBezTo>
                    <a:pt x="365" y="1"/>
                    <a:pt x="348" y="3"/>
                    <a:pt x="334" y="8"/>
                  </a:cubicBezTo>
                  <a:lnTo>
                    <a:pt x="119" y="104"/>
                  </a:lnTo>
                  <a:cubicBezTo>
                    <a:pt x="48" y="127"/>
                    <a:pt x="0" y="223"/>
                    <a:pt x="36" y="306"/>
                  </a:cubicBezTo>
                  <a:cubicBezTo>
                    <a:pt x="60" y="366"/>
                    <a:pt x="119" y="413"/>
                    <a:pt x="179" y="413"/>
                  </a:cubicBezTo>
                  <a:cubicBezTo>
                    <a:pt x="191" y="413"/>
                    <a:pt x="226" y="413"/>
                    <a:pt x="238" y="389"/>
                  </a:cubicBezTo>
                  <a:lnTo>
                    <a:pt x="453" y="306"/>
                  </a:lnTo>
                  <a:cubicBezTo>
                    <a:pt x="524" y="270"/>
                    <a:pt x="572" y="187"/>
                    <a:pt x="536" y="92"/>
                  </a:cubicBezTo>
                  <a:cubicBezTo>
                    <a:pt x="517" y="35"/>
                    <a:pt x="44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10288;p67">
            <a:extLst>
              <a:ext uri="{FF2B5EF4-FFF2-40B4-BE49-F238E27FC236}">
                <a16:creationId xmlns:a16="http://schemas.microsoft.com/office/drawing/2014/main" id="{249E2BCD-5C2A-AB40-A77D-D89BDC1EB63B}"/>
              </a:ext>
            </a:extLst>
          </p:cNvPr>
          <p:cNvGrpSpPr/>
          <p:nvPr/>
        </p:nvGrpSpPr>
        <p:grpSpPr>
          <a:xfrm>
            <a:off x="1499741" y="2443812"/>
            <a:ext cx="483231" cy="472191"/>
            <a:chOff x="3567142" y="2905757"/>
            <a:chExt cx="348288" cy="340331"/>
          </a:xfrm>
          <a:solidFill>
            <a:schemeClr val="bg2"/>
          </a:solidFill>
        </p:grpSpPr>
        <p:sp>
          <p:nvSpPr>
            <p:cNvPr id="59" name="Google Shape;10289;p67">
              <a:extLst>
                <a:ext uri="{FF2B5EF4-FFF2-40B4-BE49-F238E27FC236}">
                  <a16:creationId xmlns:a16="http://schemas.microsoft.com/office/drawing/2014/main" id="{DD31D566-67C0-1C4F-9C9B-F5D56C777C25}"/>
                </a:ext>
              </a:extLst>
            </p:cNvPr>
            <p:cNvSpPr/>
            <p:nvPr/>
          </p:nvSpPr>
          <p:spPr>
            <a:xfrm>
              <a:off x="3567142" y="2905757"/>
              <a:ext cx="348288" cy="340331"/>
            </a:xfrm>
            <a:custGeom>
              <a:avLst/>
              <a:gdLst/>
              <a:ahLst/>
              <a:cxnLst/>
              <a:rect l="l" t="t" r="r" b="b"/>
              <a:pathLst>
                <a:path w="10943" h="10693" extrusionOk="0">
                  <a:moveTo>
                    <a:pt x="2799" y="608"/>
                  </a:moveTo>
                  <a:lnTo>
                    <a:pt x="6811" y="620"/>
                  </a:lnTo>
                  <a:cubicBezTo>
                    <a:pt x="7013" y="620"/>
                    <a:pt x="7156" y="763"/>
                    <a:pt x="7204" y="941"/>
                  </a:cubicBezTo>
                  <a:cubicBezTo>
                    <a:pt x="7204" y="965"/>
                    <a:pt x="7216" y="1001"/>
                    <a:pt x="7216" y="1013"/>
                  </a:cubicBezTo>
                  <a:lnTo>
                    <a:pt x="7216" y="1715"/>
                  </a:lnTo>
                  <a:lnTo>
                    <a:pt x="3144" y="1703"/>
                  </a:lnTo>
                  <a:lnTo>
                    <a:pt x="3144" y="1596"/>
                  </a:lnTo>
                  <a:cubicBezTo>
                    <a:pt x="3144" y="1215"/>
                    <a:pt x="3001" y="882"/>
                    <a:pt x="2799" y="608"/>
                  </a:cubicBezTo>
                  <a:close/>
                  <a:moveTo>
                    <a:pt x="1560" y="346"/>
                  </a:moveTo>
                  <a:cubicBezTo>
                    <a:pt x="2251" y="346"/>
                    <a:pt x="2811" y="906"/>
                    <a:pt x="2811" y="1596"/>
                  </a:cubicBezTo>
                  <a:cubicBezTo>
                    <a:pt x="2811" y="2275"/>
                    <a:pt x="2263" y="2846"/>
                    <a:pt x="1560" y="2846"/>
                  </a:cubicBezTo>
                  <a:cubicBezTo>
                    <a:pt x="882" y="2846"/>
                    <a:pt x="310" y="2275"/>
                    <a:pt x="310" y="1596"/>
                  </a:cubicBezTo>
                  <a:cubicBezTo>
                    <a:pt x="310" y="906"/>
                    <a:pt x="882" y="346"/>
                    <a:pt x="1560" y="346"/>
                  </a:cubicBezTo>
                  <a:close/>
                  <a:moveTo>
                    <a:pt x="1799" y="9252"/>
                  </a:moveTo>
                  <a:lnTo>
                    <a:pt x="7168" y="9288"/>
                  </a:lnTo>
                  <a:lnTo>
                    <a:pt x="7168" y="9990"/>
                  </a:lnTo>
                  <a:cubicBezTo>
                    <a:pt x="7168" y="10014"/>
                    <a:pt x="7168" y="10050"/>
                    <a:pt x="7156" y="10062"/>
                  </a:cubicBezTo>
                  <a:cubicBezTo>
                    <a:pt x="7109" y="10240"/>
                    <a:pt x="6966" y="10371"/>
                    <a:pt x="6775" y="10371"/>
                  </a:cubicBezTo>
                  <a:lnTo>
                    <a:pt x="2191" y="10359"/>
                  </a:lnTo>
                  <a:cubicBezTo>
                    <a:pt x="1965" y="10359"/>
                    <a:pt x="1799" y="10181"/>
                    <a:pt x="1799" y="9954"/>
                  </a:cubicBezTo>
                  <a:lnTo>
                    <a:pt x="1799" y="9252"/>
                  </a:lnTo>
                  <a:close/>
                  <a:moveTo>
                    <a:pt x="1572" y="1"/>
                  </a:moveTo>
                  <a:cubicBezTo>
                    <a:pt x="715" y="1"/>
                    <a:pt x="1" y="703"/>
                    <a:pt x="1" y="1561"/>
                  </a:cubicBezTo>
                  <a:cubicBezTo>
                    <a:pt x="1" y="2418"/>
                    <a:pt x="667" y="3108"/>
                    <a:pt x="1501" y="3144"/>
                  </a:cubicBezTo>
                  <a:lnTo>
                    <a:pt x="1501" y="4644"/>
                  </a:lnTo>
                  <a:cubicBezTo>
                    <a:pt x="1501" y="4739"/>
                    <a:pt x="1572" y="4811"/>
                    <a:pt x="1668" y="4811"/>
                  </a:cubicBezTo>
                  <a:cubicBezTo>
                    <a:pt x="1751" y="4811"/>
                    <a:pt x="1834" y="4739"/>
                    <a:pt x="1834" y="4644"/>
                  </a:cubicBezTo>
                  <a:lnTo>
                    <a:pt x="1834" y="3132"/>
                  </a:lnTo>
                  <a:cubicBezTo>
                    <a:pt x="2441" y="3025"/>
                    <a:pt x="2918" y="2596"/>
                    <a:pt x="3096" y="2013"/>
                  </a:cubicBezTo>
                  <a:lnTo>
                    <a:pt x="7216" y="2025"/>
                  </a:lnTo>
                  <a:lnTo>
                    <a:pt x="7216" y="3323"/>
                  </a:lnTo>
                  <a:lnTo>
                    <a:pt x="4704" y="3311"/>
                  </a:lnTo>
                  <a:lnTo>
                    <a:pt x="4668" y="3311"/>
                  </a:lnTo>
                  <a:lnTo>
                    <a:pt x="4668" y="2751"/>
                  </a:lnTo>
                  <a:cubicBezTo>
                    <a:pt x="4668" y="2668"/>
                    <a:pt x="4597" y="2596"/>
                    <a:pt x="4513" y="2596"/>
                  </a:cubicBezTo>
                  <a:cubicBezTo>
                    <a:pt x="4418" y="2596"/>
                    <a:pt x="4346" y="2668"/>
                    <a:pt x="4346" y="2751"/>
                  </a:cubicBezTo>
                  <a:lnTo>
                    <a:pt x="4346" y="3668"/>
                  </a:lnTo>
                  <a:lnTo>
                    <a:pt x="4335" y="7276"/>
                  </a:lnTo>
                  <a:lnTo>
                    <a:pt x="4335" y="8204"/>
                  </a:lnTo>
                  <a:cubicBezTo>
                    <a:pt x="4335" y="8288"/>
                    <a:pt x="4406" y="8371"/>
                    <a:pt x="4489" y="8371"/>
                  </a:cubicBezTo>
                  <a:cubicBezTo>
                    <a:pt x="4585" y="8371"/>
                    <a:pt x="4656" y="8288"/>
                    <a:pt x="4656" y="8204"/>
                  </a:cubicBezTo>
                  <a:lnTo>
                    <a:pt x="4656" y="7633"/>
                  </a:lnTo>
                  <a:lnTo>
                    <a:pt x="4692" y="7633"/>
                  </a:lnTo>
                  <a:lnTo>
                    <a:pt x="7204" y="7657"/>
                  </a:lnTo>
                  <a:lnTo>
                    <a:pt x="7204" y="8966"/>
                  </a:lnTo>
                  <a:lnTo>
                    <a:pt x="1834" y="8930"/>
                  </a:lnTo>
                  <a:lnTo>
                    <a:pt x="1846" y="5335"/>
                  </a:lnTo>
                  <a:cubicBezTo>
                    <a:pt x="1846" y="5240"/>
                    <a:pt x="1775" y="5168"/>
                    <a:pt x="1679" y="5168"/>
                  </a:cubicBezTo>
                  <a:cubicBezTo>
                    <a:pt x="1596" y="5168"/>
                    <a:pt x="1513" y="5240"/>
                    <a:pt x="1513" y="5335"/>
                  </a:cubicBezTo>
                  <a:lnTo>
                    <a:pt x="1501" y="9097"/>
                  </a:lnTo>
                  <a:lnTo>
                    <a:pt x="1501" y="9954"/>
                  </a:lnTo>
                  <a:cubicBezTo>
                    <a:pt x="1501" y="10347"/>
                    <a:pt x="1810" y="10669"/>
                    <a:pt x="2215" y="10669"/>
                  </a:cubicBezTo>
                  <a:lnTo>
                    <a:pt x="6799" y="10693"/>
                  </a:lnTo>
                  <a:cubicBezTo>
                    <a:pt x="7168" y="10693"/>
                    <a:pt x="7466" y="10407"/>
                    <a:pt x="7514" y="10050"/>
                  </a:cubicBezTo>
                  <a:lnTo>
                    <a:pt x="7514" y="9978"/>
                  </a:lnTo>
                  <a:lnTo>
                    <a:pt x="7514" y="9109"/>
                  </a:lnTo>
                  <a:lnTo>
                    <a:pt x="7514" y="7633"/>
                  </a:lnTo>
                  <a:lnTo>
                    <a:pt x="8478" y="7633"/>
                  </a:lnTo>
                  <a:cubicBezTo>
                    <a:pt x="8573" y="7633"/>
                    <a:pt x="8645" y="7561"/>
                    <a:pt x="8645" y="7478"/>
                  </a:cubicBezTo>
                  <a:cubicBezTo>
                    <a:pt x="8645" y="7383"/>
                    <a:pt x="8573" y="7311"/>
                    <a:pt x="8478" y="7311"/>
                  </a:cubicBezTo>
                  <a:lnTo>
                    <a:pt x="4668" y="7299"/>
                  </a:lnTo>
                  <a:cubicBezTo>
                    <a:pt x="4656" y="7299"/>
                    <a:pt x="4644" y="7276"/>
                    <a:pt x="4644" y="7264"/>
                  </a:cubicBezTo>
                  <a:lnTo>
                    <a:pt x="4656" y="3644"/>
                  </a:lnTo>
                  <a:cubicBezTo>
                    <a:pt x="4656" y="3632"/>
                    <a:pt x="4668" y="3620"/>
                    <a:pt x="4692" y="3620"/>
                  </a:cubicBezTo>
                  <a:lnTo>
                    <a:pt x="10585" y="3644"/>
                  </a:lnTo>
                  <a:cubicBezTo>
                    <a:pt x="10597" y="3644"/>
                    <a:pt x="10609" y="3668"/>
                    <a:pt x="10609" y="3680"/>
                  </a:cubicBezTo>
                  <a:lnTo>
                    <a:pt x="10597" y="7299"/>
                  </a:lnTo>
                  <a:cubicBezTo>
                    <a:pt x="10597" y="7311"/>
                    <a:pt x="10585" y="7323"/>
                    <a:pt x="10562" y="7323"/>
                  </a:cubicBezTo>
                  <a:lnTo>
                    <a:pt x="9192" y="7323"/>
                  </a:lnTo>
                  <a:cubicBezTo>
                    <a:pt x="9109" y="7323"/>
                    <a:pt x="9038" y="7395"/>
                    <a:pt x="9038" y="7490"/>
                  </a:cubicBezTo>
                  <a:cubicBezTo>
                    <a:pt x="9038" y="7573"/>
                    <a:pt x="9109" y="7657"/>
                    <a:pt x="9192" y="7657"/>
                  </a:cubicBezTo>
                  <a:lnTo>
                    <a:pt x="10562" y="7657"/>
                  </a:lnTo>
                  <a:cubicBezTo>
                    <a:pt x="10764" y="7657"/>
                    <a:pt x="10919" y="7490"/>
                    <a:pt x="10919" y="7299"/>
                  </a:cubicBezTo>
                  <a:lnTo>
                    <a:pt x="10943" y="3680"/>
                  </a:lnTo>
                  <a:cubicBezTo>
                    <a:pt x="10919" y="3513"/>
                    <a:pt x="10776" y="3346"/>
                    <a:pt x="10562" y="3346"/>
                  </a:cubicBezTo>
                  <a:lnTo>
                    <a:pt x="7514" y="3335"/>
                  </a:lnTo>
                  <a:lnTo>
                    <a:pt x="7514" y="1882"/>
                  </a:lnTo>
                  <a:lnTo>
                    <a:pt x="7514" y="1013"/>
                  </a:lnTo>
                  <a:lnTo>
                    <a:pt x="7514" y="941"/>
                  </a:lnTo>
                  <a:cubicBezTo>
                    <a:pt x="7490" y="584"/>
                    <a:pt x="7168" y="298"/>
                    <a:pt x="6799" y="298"/>
                  </a:cubicBezTo>
                  <a:lnTo>
                    <a:pt x="2501" y="287"/>
                  </a:lnTo>
                  <a:lnTo>
                    <a:pt x="2453" y="287"/>
                  </a:lnTo>
                  <a:cubicBezTo>
                    <a:pt x="2203" y="108"/>
                    <a:pt x="1906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290;p67">
              <a:extLst>
                <a:ext uri="{FF2B5EF4-FFF2-40B4-BE49-F238E27FC236}">
                  <a16:creationId xmlns:a16="http://schemas.microsoft.com/office/drawing/2014/main" id="{766F7586-4E41-5A4C-9005-304DBF725A27}"/>
                </a:ext>
              </a:extLst>
            </p:cNvPr>
            <p:cNvSpPr/>
            <p:nvPr/>
          </p:nvSpPr>
          <p:spPr>
            <a:xfrm>
              <a:off x="3819534" y="3034977"/>
              <a:ext cx="73903" cy="48919"/>
            </a:xfrm>
            <a:custGeom>
              <a:avLst/>
              <a:gdLst/>
              <a:ahLst/>
              <a:cxnLst/>
              <a:rect l="l" t="t" r="r" b="b"/>
              <a:pathLst>
                <a:path w="2322" h="1537" extrusionOk="0">
                  <a:moveTo>
                    <a:pt x="1560" y="322"/>
                  </a:moveTo>
                  <a:cubicBezTo>
                    <a:pt x="1798" y="334"/>
                    <a:pt x="2001" y="525"/>
                    <a:pt x="2001" y="763"/>
                  </a:cubicBezTo>
                  <a:cubicBezTo>
                    <a:pt x="2001" y="1001"/>
                    <a:pt x="1798" y="1191"/>
                    <a:pt x="1548" y="1191"/>
                  </a:cubicBezTo>
                  <a:cubicBezTo>
                    <a:pt x="1310" y="1191"/>
                    <a:pt x="1119" y="1001"/>
                    <a:pt x="1119" y="751"/>
                  </a:cubicBezTo>
                  <a:cubicBezTo>
                    <a:pt x="1119" y="513"/>
                    <a:pt x="1310" y="322"/>
                    <a:pt x="1560" y="322"/>
                  </a:cubicBezTo>
                  <a:close/>
                  <a:moveTo>
                    <a:pt x="774" y="334"/>
                  </a:moveTo>
                  <a:cubicBezTo>
                    <a:pt x="834" y="334"/>
                    <a:pt x="881" y="346"/>
                    <a:pt x="929" y="358"/>
                  </a:cubicBezTo>
                  <a:cubicBezTo>
                    <a:pt x="846" y="477"/>
                    <a:pt x="810" y="620"/>
                    <a:pt x="810" y="775"/>
                  </a:cubicBezTo>
                  <a:cubicBezTo>
                    <a:pt x="810" y="930"/>
                    <a:pt x="846" y="1072"/>
                    <a:pt x="929" y="1191"/>
                  </a:cubicBezTo>
                  <a:cubicBezTo>
                    <a:pt x="881" y="1215"/>
                    <a:pt x="822" y="1227"/>
                    <a:pt x="774" y="1227"/>
                  </a:cubicBezTo>
                  <a:cubicBezTo>
                    <a:pt x="524" y="1191"/>
                    <a:pt x="334" y="1001"/>
                    <a:pt x="334" y="763"/>
                  </a:cubicBezTo>
                  <a:cubicBezTo>
                    <a:pt x="334" y="525"/>
                    <a:pt x="524" y="334"/>
                    <a:pt x="774" y="334"/>
                  </a:cubicBezTo>
                  <a:close/>
                  <a:moveTo>
                    <a:pt x="762" y="1"/>
                  </a:moveTo>
                  <a:cubicBezTo>
                    <a:pt x="346" y="1"/>
                    <a:pt x="0" y="346"/>
                    <a:pt x="0" y="763"/>
                  </a:cubicBezTo>
                  <a:cubicBezTo>
                    <a:pt x="0" y="1180"/>
                    <a:pt x="346" y="1525"/>
                    <a:pt x="762" y="1525"/>
                  </a:cubicBezTo>
                  <a:cubicBezTo>
                    <a:pt x="905" y="1525"/>
                    <a:pt x="1048" y="1489"/>
                    <a:pt x="1167" y="1418"/>
                  </a:cubicBezTo>
                  <a:cubicBezTo>
                    <a:pt x="1286" y="1489"/>
                    <a:pt x="1417" y="1537"/>
                    <a:pt x="1560" y="1537"/>
                  </a:cubicBezTo>
                  <a:cubicBezTo>
                    <a:pt x="1977" y="1537"/>
                    <a:pt x="2322" y="1191"/>
                    <a:pt x="2322" y="775"/>
                  </a:cubicBezTo>
                  <a:cubicBezTo>
                    <a:pt x="2322" y="358"/>
                    <a:pt x="1977" y="13"/>
                    <a:pt x="1560" y="13"/>
                  </a:cubicBezTo>
                  <a:cubicBezTo>
                    <a:pt x="1417" y="13"/>
                    <a:pt x="1286" y="60"/>
                    <a:pt x="1167" y="120"/>
                  </a:cubicBezTo>
                  <a:cubicBezTo>
                    <a:pt x="1048" y="48"/>
                    <a:pt x="905" y="1"/>
                    <a:pt x="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291;p67">
              <a:extLst>
                <a:ext uri="{FF2B5EF4-FFF2-40B4-BE49-F238E27FC236}">
                  <a16:creationId xmlns:a16="http://schemas.microsoft.com/office/drawing/2014/main" id="{DD933950-D194-294F-AD81-5236C0955CA6}"/>
                </a:ext>
              </a:extLst>
            </p:cNvPr>
            <p:cNvSpPr/>
            <p:nvPr/>
          </p:nvSpPr>
          <p:spPr>
            <a:xfrm>
              <a:off x="3728571" y="3036123"/>
              <a:ext cx="67506" cy="45895"/>
            </a:xfrm>
            <a:custGeom>
              <a:avLst/>
              <a:gdLst/>
              <a:ahLst/>
              <a:cxnLst/>
              <a:rect l="l" t="t" r="r" b="b"/>
              <a:pathLst>
                <a:path w="2121" h="1442" extrusionOk="0">
                  <a:moveTo>
                    <a:pt x="1739" y="310"/>
                  </a:moveTo>
                  <a:cubicBezTo>
                    <a:pt x="1763" y="310"/>
                    <a:pt x="1775" y="322"/>
                    <a:pt x="1775" y="346"/>
                  </a:cubicBezTo>
                  <a:lnTo>
                    <a:pt x="1775" y="1072"/>
                  </a:lnTo>
                  <a:cubicBezTo>
                    <a:pt x="1775" y="1084"/>
                    <a:pt x="1763" y="1096"/>
                    <a:pt x="1739" y="1096"/>
                  </a:cubicBezTo>
                  <a:lnTo>
                    <a:pt x="346" y="1096"/>
                  </a:lnTo>
                  <a:cubicBezTo>
                    <a:pt x="343" y="1103"/>
                    <a:pt x="338" y="1106"/>
                    <a:pt x="333" y="1106"/>
                  </a:cubicBezTo>
                  <a:cubicBezTo>
                    <a:pt x="322" y="1106"/>
                    <a:pt x="310" y="1089"/>
                    <a:pt x="310" y="1072"/>
                  </a:cubicBezTo>
                  <a:lnTo>
                    <a:pt x="310" y="346"/>
                  </a:lnTo>
                  <a:cubicBezTo>
                    <a:pt x="310" y="322"/>
                    <a:pt x="334" y="310"/>
                    <a:pt x="346" y="310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lnTo>
                    <a:pt x="1" y="1084"/>
                  </a:lnTo>
                  <a:cubicBezTo>
                    <a:pt x="1" y="1275"/>
                    <a:pt x="167" y="1441"/>
                    <a:pt x="358" y="1441"/>
                  </a:cubicBezTo>
                  <a:lnTo>
                    <a:pt x="1763" y="1441"/>
                  </a:lnTo>
                  <a:cubicBezTo>
                    <a:pt x="1953" y="1441"/>
                    <a:pt x="2120" y="1275"/>
                    <a:pt x="2120" y="1084"/>
                  </a:cubicBezTo>
                  <a:lnTo>
                    <a:pt x="2120" y="358"/>
                  </a:lnTo>
                  <a:cubicBezTo>
                    <a:pt x="2120" y="167"/>
                    <a:pt x="1953" y="1"/>
                    <a:pt x="1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292;p67">
              <a:extLst>
                <a:ext uri="{FF2B5EF4-FFF2-40B4-BE49-F238E27FC236}">
                  <a16:creationId xmlns:a16="http://schemas.microsoft.com/office/drawing/2014/main" id="{FF5C2EC6-8106-FE4D-B08E-D10FF6358C35}"/>
                </a:ext>
              </a:extLst>
            </p:cNvPr>
            <p:cNvSpPr/>
            <p:nvPr/>
          </p:nvSpPr>
          <p:spPr>
            <a:xfrm>
              <a:off x="3724783" y="3091439"/>
              <a:ext cx="170946" cy="30745"/>
            </a:xfrm>
            <a:custGeom>
              <a:avLst/>
              <a:gdLst/>
              <a:ahLst/>
              <a:cxnLst/>
              <a:rect l="l" t="t" r="r" b="b"/>
              <a:pathLst>
                <a:path w="5371" h="966" extrusionOk="0">
                  <a:moveTo>
                    <a:pt x="358" y="346"/>
                  </a:moveTo>
                  <a:lnTo>
                    <a:pt x="5013" y="358"/>
                  </a:lnTo>
                  <a:cubicBezTo>
                    <a:pt x="5037" y="358"/>
                    <a:pt x="5049" y="370"/>
                    <a:pt x="5049" y="394"/>
                  </a:cubicBezTo>
                  <a:lnTo>
                    <a:pt x="5049" y="632"/>
                  </a:lnTo>
                  <a:cubicBezTo>
                    <a:pt x="5049" y="644"/>
                    <a:pt x="5037" y="656"/>
                    <a:pt x="5013" y="656"/>
                  </a:cubicBezTo>
                  <a:lnTo>
                    <a:pt x="358" y="644"/>
                  </a:lnTo>
                  <a:cubicBezTo>
                    <a:pt x="346" y="644"/>
                    <a:pt x="334" y="632"/>
                    <a:pt x="334" y="608"/>
                  </a:cubicBezTo>
                  <a:lnTo>
                    <a:pt x="334" y="370"/>
                  </a:lnTo>
                  <a:cubicBezTo>
                    <a:pt x="334" y="358"/>
                    <a:pt x="346" y="346"/>
                    <a:pt x="358" y="346"/>
                  </a:cubicBezTo>
                  <a:close/>
                  <a:moveTo>
                    <a:pt x="358" y="1"/>
                  </a:moveTo>
                  <a:cubicBezTo>
                    <a:pt x="167" y="13"/>
                    <a:pt x="1" y="168"/>
                    <a:pt x="1" y="358"/>
                  </a:cubicBezTo>
                  <a:lnTo>
                    <a:pt x="1" y="596"/>
                  </a:lnTo>
                  <a:cubicBezTo>
                    <a:pt x="1" y="787"/>
                    <a:pt x="167" y="953"/>
                    <a:pt x="358" y="953"/>
                  </a:cubicBezTo>
                  <a:lnTo>
                    <a:pt x="5013" y="965"/>
                  </a:lnTo>
                  <a:cubicBezTo>
                    <a:pt x="5204" y="965"/>
                    <a:pt x="5370" y="810"/>
                    <a:pt x="5370" y="608"/>
                  </a:cubicBezTo>
                  <a:lnTo>
                    <a:pt x="5370" y="370"/>
                  </a:lnTo>
                  <a:cubicBezTo>
                    <a:pt x="5370" y="179"/>
                    <a:pt x="5204" y="13"/>
                    <a:pt x="5013" y="13"/>
                  </a:cubicBezTo>
                  <a:lnTo>
                    <a:pt x="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293;p67">
              <a:extLst>
                <a:ext uri="{FF2B5EF4-FFF2-40B4-BE49-F238E27FC236}">
                  <a16:creationId xmlns:a16="http://schemas.microsoft.com/office/drawing/2014/main" id="{2CE56A40-A334-A74F-A6CB-6443E86918DA}"/>
                </a:ext>
              </a:extLst>
            </p:cNvPr>
            <p:cNvSpPr/>
            <p:nvPr/>
          </p:nvSpPr>
          <p:spPr>
            <a:xfrm>
              <a:off x="3597092" y="2940799"/>
              <a:ext cx="40580" cy="30936"/>
            </a:xfrm>
            <a:custGeom>
              <a:avLst/>
              <a:gdLst/>
              <a:ahLst/>
              <a:cxnLst/>
              <a:rect l="l" t="t" r="r" b="b"/>
              <a:pathLst>
                <a:path w="1275" h="972" extrusionOk="0">
                  <a:moveTo>
                    <a:pt x="1100" y="1"/>
                  </a:moveTo>
                  <a:cubicBezTo>
                    <a:pt x="1055" y="1"/>
                    <a:pt x="1009" y="21"/>
                    <a:pt x="977" y="67"/>
                  </a:cubicBezTo>
                  <a:lnTo>
                    <a:pt x="500" y="567"/>
                  </a:lnTo>
                  <a:lnTo>
                    <a:pt x="298" y="305"/>
                  </a:lnTo>
                  <a:cubicBezTo>
                    <a:pt x="264" y="257"/>
                    <a:pt x="215" y="237"/>
                    <a:pt x="167" y="237"/>
                  </a:cubicBezTo>
                  <a:cubicBezTo>
                    <a:pt x="132" y="237"/>
                    <a:pt x="97" y="249"/>
                    <a:pt x="72" y="269"/>
                  </a:cubicBezTo>
                  <a:cubicBezTo>
                    <a:pt x="0" y="329"/>
                    <a:pt x="0" y="436"/>
                    <a:pt x="36" y="495"/>
                  </a:cubicBezTo>
                  <a:lnTo>
                    <a:pt x="369" y="912"/>
                  </a:lnTo>
                  <a:cubicBezTo>
                    <a:pt x="393" y="936"/>
                    <a:pt x="441" y="971"/>
                    <a:pt x="488" y="971"/>
                  </a:cubicBezTo>
                  <a:cubicBezTo>
                    <a:pt x="524" y="971"/>
                    <a:pt x="572" y="948"/>
                    <a:pt x="608" y="924"/>
                  </a:cubicBezTo>
                  <a:lnTo>
                    <a:pt x="1215" y="269"/>
                  </a:lnTo>
                  <a:cubicBezTo>
                    <a:pt x="1274" y="209"/>
                    <a:pt x="1274" y="102"/>
                    <a:pt x="1203" y="43"/>
                  </a:cubicBezTo>
                  <a:cubicBezTo>
                    <a:pt x="1176" y="16"/>
                    <a:pt x="1138" y="1"/>
                    <a:pt x="11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9110;p65">
            <a:extLst>
              <a:ext uri="{FF2B5EF4-FFF2-40B4-BE49-F238E27FC236}">
                <a16:creationId xmlns:a16="http://schemas.microsoft.com/office/drawing/2014/main" id="{D729790B-F54A-6041-9568-58E02210A70A}"/>
              </a:ext>
            </a:extLst>
          </p:cNvPr>
          <p:cNvGrpSpPr/>
          <p:nvPr/>
        </p:nvGrpSpPr>
        <p:grpSpPr>
          <a:xfrm>
            <a:off x="7236173" y="2481633"/>
            <a:ext cx="511515" cy="437051"/>
            <a:chOff x="866243" y="2291587"/>
            <a:chExt cx="415546" cy="355053"/>
          </a:xfrm>
          <a:solidFill>
            <a:schemeClr val="bg2"/>
          </a:solidFill>
        </p:grpSpPr>
        <p:sp>
          <p:nvSpPr>
            <p:cNvPr id="65" name="Google Shape;9111;p65">
              <a:extLst>
                <a:ext uri="{FF2B5EF4-FFF2-40B4-BE49-F238E27FC236}">
                  <a16:creationId xmlns:a16="http://schemas.microsoft.com/office/drawing/2014/main" id="{5CC69C14-9496-3C43-9804-486E8F83C7E8}"/>
                </a:ext>
              </a:extLst>
            </p:cNvPr>
            <p:cNvSpPr/>
            <p:nvPr/>
          </p:nvSpPr>
          <p:spPr>
            <a:xfrm>
              <a:off x="1053756" y="2523748"/>
              <a:ext cx="103998" cy="81706"/>
            </a:xfrm>
            <a:custGeom>
              <a:avLst/>
              <a:gdLst/>
              <a:ahLst/>
              <a:cxnLst/>
              <a:rect l="l" t="t" r="r" b="b"/>
              <a:pathLst>
                <a:path w="3275" h="2573" extrusionOk="0">
                  <a:moveTo>
                    <a:pt x="2358" y="393"/>
                  </a:moveTo>
                  <a:cubicBezTo>
                    <a:pt x="2418" y="393"/>
                    <a:pt x="2465" y="429"/>
                    <a:pt x="2489" y="488"/>
                  </a:cubicBezTo>
                  <a:lnTo>
                    <a:pt x="2823" y="1262"/>
                  </a:lnTo>
                  <a:cubicBezTo>
                    <a:pt x="2846" y="1322"/>
                    <a:pt x="2823" y="1405"/>
                    <a:pt x="2739" y="1441"/>
                  </a:cubicBezTo>
                  <a:lnTo>
                    <a:pt x="989" y="2179"/>
                  </a:lnTo>
                  <a:cubicBezTo>
                    <a:pt x="977" y="2179"/>
                    <a:pt x="953" y="2203"/>
                    <a:pt x="929" y="2203"/>
                  </a:cubicBezTo>
                  <a:cubicBezTo>
                    <a:pt x="870" y="2203"/>
                    <a:pt x="822" y="2167"/>
                    <a:pt x="787" y="2108"/>
                  </a:cubicBezTo>
                  <a:lnTo>
                    <a:pt x="465" y="1334"/>
                  </a:lnTo>
                  <a:cubicBezTo>
                    <a:pt x="441" y="1262"/>
                    <a:pt x="465" y="1191"/>
                    <a:pt x="537" y="1155"/>
                  </a:cubicBezTo>
                  <a:lnTo>
                    <a:pt x="2299" y="417"/>
                  </a:lnTo>
                  <a:cubicBezTo>
                    <a:pt x="2311" y="417"/>
                    <a:pt x="2322" y="393"/>
                    <a:pt x="2358" y="393"/>
                  </a:cubicBezTo>
                  <a:close/>
                  <a:moveTo>
                    <a:pt x="2358" y="0"/>
                  </a:moveTo>
                  <a:cubicBezTo>
                    <a:pt x="2287" y="0"/>
                    <a:pt x="2227" y="12"/>
                    <a:pt x="2144" y="36"/>
                  </a:cubicBezTo>
                  <a:lnTo>
                    <a:pt x="394" y="786"/>
                  </a:lnTo>
                  <a:cubicBezTo>
                    <a:pt x="120" y="905"/>
                    <a:pt x="1" y="1203"/>
                    <a:pt x="108" y="1465"/>
                  </a:cubicBezTo>
                  <a:lnTo>
                    <a:pt x="429" y="2239"/>
                  </a:lnTo>
                  <a:cubicBezTo>
                    <a:pt x="525" y="2441"/>
                    <a:pt x="703" y="2572"/>
                    <a:pt x="929" y="2572"/>
                  </a:cubicBezTo>
                  <a:cubicBezTo>
                    <a:pt x="1001" y="2572"/>
                    <a:pt x="1060" y="2560"/>
                    <a:pt x="1132" y="2524"/>
                  </a:cubicBezTo>
                  <a:lnTo>
                    <a:pt x="2894" y="1786"/>
                  </a:lnTo>
                  <a:cubicBezTo>
                    <a:pt x="3156" y="1679"/>
                    <a:pt x="3275" y="1370"/>
                    <a:pt x="3180" y="1096"/>
                  </a:cubicBezTo>
                  <a:lnTo>
                    <a:pt x="2846" y="322"/>
                  </a:lnTo>
                  <a:cubicBezTo>
                    <a:pt x="2763" y="131"/>
                    <a:pt x="2584" y="0"/>
                    <a:pt x="2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12;p65">
              <a:extLst>
                <a:ext uri="{FF2B5EF4-FFF2-40B4-BE49-F238E27FC236}">
                  <a16:creationId xmlns:a16="http://schemas.microsoft.com/office/drawing/2014/main" id="{A8F4AB67-E284-0947-BE97-0E6FE8B02AC9}"/>
                </a:ext>
              </a:extLst>
            </p:cNvPr>
            <p:cNvSpPr/>
            <p:nvPr/>
          </p:nvSpPr>
          <p:spPr>
            <a:xfrm>
              <a:off x="1076461" y="2409176"/>
              <a:ext cx="79419" cy="60525"/>
            </a:xfrm>
            <a:custGeom>
              <a:avLst/>
              <a:gdLst/>
              <a:ahLst/>
              <a:cxnLst/>
              <a:rect l="l" t="t" r="r" b="b"/>
              <a:pathLst>
                <a:path w="2501" h="1906" extrusionOk="0">
                  <a:moveTo>
                    <a:pt x="1250" y="370"/>
                  </a:moveTo>
                  <a:cubicBezTo>
                    <a:pt x="1715" y="370"/>
                    <a:pt x="2119" y="620"/>
                    <a:pt x="2119" y="941"/>
                  </a:cubicBezTo>
                  <a:cubicBezTo>
                    <a:pt x="2119" y="1251"/>
                    <a:pt x="1715" y="1501"/>
                    <a:pt x="1250" y="1501"/>
                  </a:cubicBezTo>
                  <a:cubicBezTo>
                    <a:pt x="798" y="1501"/>
                    <a:pt x="393" y="1251"/>
                    <a:pt x="393" y="941"/>
                  </a:cubicBezTo>
                  <a:cubicBezTo>
                    <a:pt x="393" y="620"/>
                    <a:pt x="786" y="370"/>
                    <a:pt x="1250" y="370"/>
                  </a:cubicBezTo>
                  <a:close/>
                  <a:moveTo>
                    <a:pt x="1250" y="1"/>
                  </a:moveTo>
                  <a:cubicBezTo>
                    <a:pt x="929" y="1"/>
                    <a:pt x="631" y="96"/>
                    <a:pt x="393" y="251"/>
                  </a:cubicBezTo>
                  <a:cubicBezTo>
                    <a:pt x="143" y="429"/>
                    <a:pt x="0" y="691"/>
                    <a:pt x="0" y="953"/>
                  </a:cubicBezTo>
                  <a:cubicBezTo>
                    <a:pt x="0" y="1227"/>
                    <a:pt x="143" y="1465"/>
                    <a:pt x="393" y="1656"/>
                  </a:cubicBezTo>
                  <a:cubicBezTo>
                    <a:pt x="631" y="1822"/>
                    <a:pt x="929" y="1906"/>
                    <a:pt x="1250" y="1906"/>
                  </a:cubicBezTo>
                  <a:cubicBezTo>
                    <a:pt x="1584" y="1906"/>
                    <a:pt x="1881" y="1810"/>
                    <a:pt x="2119" y="1656"/>
                  </a:cubicBezTo>
                  <a:cubicBezTo>
                    <a:pt x="2369" y="1477"/>
                    <a:pt x="2500" y="1227"/>
                    <a:pt x="2500" y="953"/>
                  </a:cubicBezTo>
                  <a:cubicBezTo>
                    <a:pt x="2500" y="691"/>
                    <a:pt x="2358" y="429"/>
                    <a:pt x="2119" y="251"/>
                  </a:cubicBezTo>
                  <a:cubicBezTo>
                    <a:pt x="1881" y="96"/>
                    <a:pt x="1584" y="1"/>
                    <a:pt x="12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13;p65">
              <a:extLst>
                <a:ext uri="{FF2B5EF4-FFF2-40B4-BE49-F238E27FC236}">
                  <a16:creationId xmlns:a16="http://schemas.microsoft.com/office/drawing/2014/main" id="{36F648DB-1329-B148-9B10-D9A2F198D40E}"/>
                </a:ext>
              </a:extLst>
            </p:cNvPr>
            <p:cNvSpPr/>
            <p:nvPr/>
          </p:nvSpPr>
          <p:spPr>
            <a:xfrm>
              <a:off x="985324" y="2448488"/>
              <a:ext cx="86628" cy="94185"/>
            </a:xfrm>
            <a:custGeom>
              <a:avLst/>
              <a:gdLst/>
              <a:ahLst/>
              <a:cxnLst/>
              <a:rect l="l" t="t" r="r" b="b"/>
              <a:pathLst>
                <a:path w="2728" h="2966" extrusionOk="0">
                  <a:moveTo>
                    <a:pt x="977" y="370"/>
                  </a:moveTo>
                  <a:lnTo>
                    <a:pt x="1537" y="430"/>
                  </a:lnTo>
                  <a:cubicBezTo>
                    <a:pt x="1608" y="442"/>
                    <a:pt x="1680" y="489"/>
                    <a:pt x="1715" y="561"/>
                  </a:cubicBezTo>
                  <a:lnTo>
                    <a:pt x="2287" y="1858"/>
                  </a:lnTo>
                  <a:cubicBezTo>
                    <a:pt x="2322" y="1918"/>
                    <a:pt x="2322" y="1977"/>
                    <a:pt x="2311" y="2037"/>
                  </a:cubicBezTo>
                  <a:cubicBezTo>
                    <a:pt x="2299" y="2096"/>
                    <a:pt x="2251" y="2144"/>
                    <a:pt x="2191" y="2156"/>
                  </a:cubicBezTo>
                  <a:lnTo>
                    <a:pt x="1310" y="2549"/>
                  </a:lnTo>
                  <a:cubicBezTo>
                    <a:pt x="1287" y="2561"/>
                    <a:pt x="1251" y="2561"/>
                    <a:pt x="1227" y="2561"/>
                  </a:cubicBezTo>
                  <a:cubicBezTo>
                    <a:pt x="1132" y="2561"/>
                    <a:pt x="1060" y="2513"/>
                    <a:pt x="1013" y="2430"/>
                  </a:cubicBezTo>
                  <a:lnTo>
                    <a:pt x="429" y="1132"/>
                  </a:lnTo>
                  <a:cubicBezTo>
                    <a:pt x="406" y="1061"/>
                    <a:pt x="406" y="977"/>
                    <a:pt x="465" y="906"/>
                  </a:cubicBezTo>
                  <a:lnTo>
                    <a:pt x="787" y="465"/>
                  </a:lnTo>
                  <a:cubicBezTo>
                    <a:pt x="834" y="406"/>
                    <a:pt x="906" y="370"/>
                    <a:pt x="977" y="370"/>
                  </a:cubicBezTo>
                  <a:close/>
                  <a:moveTo>
                    <a:pt x="965" y="1"/>
                  </a:moveTo>
                  <a:cubicBezTo>
                    <a:pt x="775" y="1"/>
                    <a:pt x="596" y="84"/>
                    <a:pt x="477" y="251"/>
                  </a:cubicBezTo>
                  <a:lnTo>
                    <a:pt x="156" y="703"/>
                  </a:lnTo>
                  <a:cubicBezTo>
                    <a:pt x="13" y="882"/>
                    <a:pt x="1" y="1096"/>
                    <a:pt x="84" y="1311"/>
                  </a:cubicBezTo>
                  <a:lnTo>
                    <a:pt x="667" y="2608"/>
                  </a:lnTo>
                  <a:cubicBezTo>
                    <a:pt x="775" y="2823"/>
                    <a:pt x="977" y="2966"/>
                    <a:pt x="1215" y="2966"/>
                  </a:cubicBezTo>
                  <a:cubicBezTo>
                    <a:pt x="1310" y="2966"/>
                    <a:pt x="1382" y="2942"/>
                    <a:pt x="1453" y="2906"/>
                  </a:cubicBezTo>
                  <a:lnTo>
                    <a:pt x="2334" y="2513"/>
                  </a:lnTo>
                  <a:cubicBezTo>
                    <a:pt x="2489" y="2454"/>
                    <a:pt x="2608" y="2335"/>
                    <a:pt x="2644" y="2168"/>
                  </a:cubicBezTo>
                  <a:cubicBezTo>
                    <a:pt x="2727" y="2025"/>
                    <a:pt x="2727" y="1858"/>
                    <a:pt x="2656" y="1715"/>
                  </a:cubicBezTo>
                  <a:lnTo>
                    <a:pt x="2072" y="418"/>
                  </a:lnTo>
                  <a:cubicBezTo>
                    <a:pt x="1977" y="227"/>
                    <a:pt x="1787" y="84"/>
                    <a:pt x="1572" y="61"/>
                  </a:cubicBezTo>
                  <a:cubicBezTo>
                    <a:pt x="1370" y="49"/>
                    <a:pt x="1156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114;p65">
              <a:extLst>
                <a:ext uri="{FF2B5EF4-FFF2-40B4-BE49-F238E27FC236}">
                  <a16:creationId xmlns:a16="http://schemas.microsoft.com/office/drawing/2014/main" id="{D209B7C6-0C34-5948-88D8-6F8199A1487A}"/>
                </a:ext>
              </a:extLst>
            </p:cNvPr>
            <p:cNvSpPr/>
            <p:nvPr/>
          </p:nvSpPr>
          <p:spPr>
            <a:xfrm>
              <a:off x="1014062" y="2472336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cubicBezTo>
                    <a:pt x="370" y="476"/>
                    <a:pt x="477" y="381"/>
                    <a:pt x="477" y="23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115;p65">
              <a:extLst>
                <a:ext uri="{FF2B5EF4-FFF2-40B4-BE49-F238E27FC236}">
                  <a16:creationId xmlns:a16="http://schemas.microsoft.com/office/drawing/2014/main" id="{AA18758C-28B3-B346-967D-44AF18A651AB}"/>
                </a:ext>
              </a:extLst>
            </p:cNvPr>
            <p:cNvSpPr/>
            <p:nvPr/>
          </p:nvSpPr>
          <p:spPr>
            <a:xfrm>
              <a:off x="866243" y="2291587"/>
              <a:ext cx="415546" cy="355053"/>
            </a:xfrm>
            <a:custGeom>
              <a:avLst/>
              <a:gdLst/>
              <a:ahLst/>
              <a:cxnLst/>
              <a:rect l="l" t="t" r="r" b="b"/>
              <a:pathLst>
                <a:path w="13086" h="11181" extrusionOk="0">
                  <a:moveTo>
                    <a:pt x="7620" y="1430"/>
                  </a:moveTo>
                  <a:lnTo>
                    <a:pt x="7620" y="1989"/>
                  </a:lnTo>
                  <a:lnTo>
                    <a:pt x="5453" y="1989"/>
                  </a:lnTo>
                  <a:lnTo>
                    <a:pt x="5453" y="1430"/>
                  </a:lnTo>
                  <a:close/>
                  <a:moveTo>
                    <a:pt x="7608" y="406"/>
                  </a:moveTo>
                  <a:cubicBezTo>
                    <a:pt x="8168" y="406"/>
                    <a:pt x="8632" y="858"/>
                    <a:pt x="8632" y="1430"/>
                  </a:cubicBezTo>
                  <a:lnTo>
                    <a:pt x="8632" y="1989"/>
                  </a:lnTo>
                  <a:lnTo>
                    <a:pt x="7989" y="1989"/>
                  </a:lnTo>
                  <a:lnTo>
                    <a:pt x="7989" y="1430"/>
                  </a:lnTo>
                  <a:cubicBezTo>
                    <a:pt x="7989" y="1215"/>
                    <a:pt x="7811" y="1037"/>
                    <a:pt x="7608" y="1037"/>
                  </a:cubicBezTo>
                  <a:lnTo>
                    <a:pt x="5453" y="1037"/>
                  </a:lnTo>
                  <a:cubicBezTo>
                    <a:pt x="5239" y="1037"/>
                    <a:pt x="5060" y="1215"/>
                    <a:pt x="5060" y="1430"/>
                  </a:cubicBezTo>
                  <a:lnTo>
                    <a:pt x="5060" y="1989"/>
                  </a:lnTo>
                  <a:lnTo>
                    <a:pt x="4417" y="1989"/>
                  </a:lnTo>
                  <a:lnTo>
                    <a:pt x="4417" y="1430"/>
                  </a:lnTo>
                  <a:cubicBezTo>
                    <a:pt x="4417" y="858"/>
                    <a:pt x="4882" y="406"/>
                    <a:pt x="5453" y="406"/>
                  </a:cubicBezTo>
                  <a:close/>
                  <a:moveTo>
                    <a:pt x="2929" y="2096"/>
                  </a:moveTo>
                  <a:cubicBezTo>
                    <a:pt x="3013" y="2096"/>
                    <a:pt x="3072" y="2156"/>
                    <a:pt x="3072" y="2227"/>
                  </a:cubicBezTo>
                  <a:lnTo>
                    <a:pt x="3072" y="3299"/>
                  </a:lnTo>
                  <a:cubicBezTo>
                    <a:pt x="3072" y="3382"/>
                    <a:pt x="3132" y="3454"/>
                    <a:pt x="3203" y="3478"/>
                  </a:cubicBezTo>
                  <a:cubicBezTo>
                    <a:pt x="3224" y="3486"/>
                    <a:pt x="3246" y="3490"/>
                    <a:pt x="3267" y="3490"/>
                  </a:cubicBezTo>
                  <a:cubicBezTo>
                    <a:pt x="3365" y="3490"/>
                    <a:pt x="3453" y="3406"/>
                    <a:pt x="3453" y="3299"/>
                  </a:cubicBezTo>
                  <a:lnTo>
                    <a:pt x="3453" y="2358"/>
                  </a:lnTo>
                  <a:lnTo>
                    <a:pt x="9632" y="2358"/>
                  </a:lnTo>
                  <a:lnTo>
                    <a:pt x="9632" y="10502"/>
                  </a:lnTo>
                  <a:lnTo>
                    <a:pt x="3453" y="10502"/>
                  </a:lnTo>
                  <a:lnTo>
                    <a:pt x="3453" y="4073"/>
                  </a:lnTo>
                  <a:cubicBezTo>
                    <a:pt x="3453" y="3978"/>
                    <a:pt x="3370" y="3882"/>
                    <a:pt x="3263" y="3882"/>
                  </a:cubicBezTo>
                  <a:cubicBezTo>
                    <a:pt x="3155" y="3882"/>
                    <a:pt x="3072" y="3978"/>
                    <a:pt x="3072" y="4073"/>
                  </a:cubicBezTo>
                  <a:lnTo>
                    <a:pt x="3072" y="10657"/>
                  </a:lnTo>
                  <a:cubicBezTo>
                    <a:pt x="3072" y="10728"/>
                    <a:pt x="3013" y="10788"/>
                    <a:pt x="2929" y="10788"/>
                  </a:cubicBezTo>
                  <a:lnTo>
                    <a:pt x="2310" y="10788"/>
                  </a:lnTo>
                  <a:cubicBezTo>
                    <a:pt x="2239" y="10788"/>
                    <a:pt x="2179" y="10728"/>
                    <a:pt x="2179" y="10657"/>
                  </a:cubicBezTo>
                  <a:lnTo>
                    <a:pt x="2179" y="2227"/>
                  </a:lnTo>
                  <a:cubicBezTo>
                    <a:pt x="2179" y="2156"/>
                    <a:pt x="2239" y="2096"/>
                    <a:pt x="2310" y="2096"/>
                  </a:cubicBezTo>
                  <a:close/>
                  <a:moveTo>
                    <a:pt x="10775" y="2096"/>
                  </a:moveTo>
                  <a:cubicBezTo>
                    <a:pt x="10847" y="2096"/>
                    <a:pt x="10906" y="2156"/>
                    <a:pt x="10906" y="2227"/>
                  </a:cubicBezTo>
                  <a:lnTo>
                    <a:pt x="10906" y="10657"/>
                  </a:lnTo>
                  <a:cubicBezTo>
                    <a:pt x="10906" y="10728"/>
                    <a:pt x="10847" y="10788"/>
                    <a:pt x="10775" y="10788"/>
                  </a:cubicBezTo>
                  <a:lnTo>
                    <a:pt x="10156" y="10788"/>
                  </a:lnTo>
                  <a:cubicBezTo>
                    <a:pt x="10073" y="10788"/>
                    <a:pt x="10013" y="10728"/>
                    <a:pt x="10013" y="10657"/>
                  </a:cubicBezTo>
                  <a:lnTo>
                    <a:pt x="10013" y="2227"/>
                  </a:lnTo>
                  <a:cubicBezTo>
                    <a:pt x="10013" y="2156"/>
                    <a:pt x="10073" y="2096"/>
                    <a:pt x="10156" y="2096"/>
                  </a:cubicBezTo>
                  <a:close/>
                  <a:moveTo>
                    <a:pt x="5465" y="1"/>
                  </a:moveTo>
                  <a:cubicBezTo>
                    <a:pt x="4691" y="1"/>
                    <a:pt x="4048" y="644"/>
                    <a:pt x="4048" y="1418"/>
                  </a:cubicBezTo>
                  <a:lnTo>
                    <a:pt x="4048" y="1977"/>
                  </a:lnTo>
                  <a:lnTo>
                    <a:pt x="3394" y="1977"/>
                  </a:lnTo>
                  <a:cubicBezTo>
                    <a:pt x="3310" y="1811"/>
                    <a:pt x="3132" y="1692"/>
                    <a:pt x="2929" y="1692"/>
                  </a:cubicBezTo>
                  <a:lnTo>
                    <a:pt x="2310" y="1692"/>
                  </a:lnTo>
                  <a:cubicBezTo>
                    <a:pt x="2096" y="1692"/>
                    <a:pt x="1941" y="1811"/>
                    <a:pt x="1846" y="1977"/>
                  </a:cubicBezTo>
                  <a:lnTo>
                    <a:pt x="1310" y="1977"/>
                  </a:lnTo>
                  <a:cubicBezTo>
                    <a:pt x="596" y="1977"/>
                    <a:pt x="0" y="2561"/>
                    <a:pt x="0" y="3287"/>
                  </a:cubicBezTo>
                  <a:lnTo>
                    <a:pt x="0" y="7990"/>
                  </a:lnTo>
                  <a:cubicBezTo>
                    <a:pt x="0" y="8097"/>
                    <a:pt x="96" y="8180"/>
                    <a:pt x="191" y="8180"/>
                  </a:cubicBezTo>
                  <a:cubicBezTo>
                    <a:pt x="298" y="8180"/>
                    <a:pt x="393" y="8097"/>
                    <a:pt x="393" y="7990"/>
                  </a:cubicBezTo>
                  <a:lnTo>
                    <a:pt x="393" y="3287"/>
                  </a:lnTo>
                  <a:cubicBezTo>
                    <a:pt x="393" y="2787"/>
                    <a:pt x="810" y="2370"/>
                    <a:pt x="1310" y="2370"/>
                  </a:cubicBezTo>
                  <a:lnTo>
                    <a:pt x="1786" y="2370"/>
                  </a:lnTo>
                  <a:lnTo>
                    <a:pt x="1786" y="10502"/>
                  </a:lnTo>
                  <a:lnTo>
                    <a:pt x="1310" y="10502"/>
                  </a:lnTo>
                  <a:cubicBezTo>
                    <a:pt x="810" y="10502"/>
                    <a:pt x="393" y="10085"/>
                    <a:pt x="393" y="9585"/>
                  </a:cubicBezTo>
                  <a:lnTo>
                    <a:pt x="393" y="8764"/>
                  </a:lnTo>
                  <a:cubicBezTo>
                    <a:pt x="393" y="8657"/>
                    <a:pt x="298" y="8573"/>
                    <a:pt x="191" y="8573"/>
                  </a:cubicBezTo>
                  <a:cubicBezTo>
                    <a:pt x="96" y="8573"/>
                    <a:pt x="0" y="8657"/>
                    <a:pt x="0" y="8764"/>
                  </a:cubicBezTo>
                  <a:lnTo>
                    <a:pt x="0" y="9585"/>
                  </a:lnTo>
                  <a:cubicBezTo>
                    <a:pt x="0" y="10300"/>
                    <a:pt x="584" y="10895"/>
                    <a:pt x="1310" y="10895"/>
                  </a:cubicBezTo>
                  <a:lnTo>
                    <a:pt x="1846" y="10895"/>
                  </a:lnTo>
                  <a:cubicBezTo>
                    <a:pt x="1941" y="11062"/>
                    <a:pt x="2120" y="11181"/>
                    <a:pt x="2310" y="11181"/>
                  </a:cubicBezTo>
                  <a:lnTo>
                    <a:pt x="2929" y="11181"/>
                  </a:lnTo>
                  <a:cubicBezTo>
                    <a:pt x="3144" y="11181"/>
                    <a:pt x="3310" y="11062"/>
                    <a:pt x="3394" y="10895"/>
                  </a:cubicBezTo>
                  <a:lnTo>
                    <a:pt x="9692" y="10895"/>
                  </a:lnTo>
                  <a:cubicBezTo>
                    <a:pt x="9775" y="11062"/>
                    <a:pt x="9954" y="11181"/>
                    <a:pt x="10156" y="11181"/>
                  </a:cubicBezTo>
                  <a:lnTo>
                    <a:pt x="10775" y="11181"/>
                  </a:lnTo>
                  <a:cubicBezTo>
                    <a:pt x="10978" y="11181"/>
                    <a:pt x="11145" y="11062"/>
                    <a:pt x="11240" y="10895"/>
                  </a:cubicBezTo>
                  <a:lnTo>
                    <a:pt x="11776" y="10895"/>
                  </a:lnTo>
                  <a:cubicBezTo>
                    <a:pt x="12490" y="10895"/>
                    <a:pt x="13085" y="10312"/>
                    <a:pt x="13085" y="9585"/>
                  </a:cubicBezTo>
                  <a:lnTo>
                    <a:pt x="13085" y="4894"/>
                  </a:lnTo>
                  <a:cubicBezTo>
                    <a:pt x="13085" y="4787"/>
                    <a:pt x="12990" y="4704"/>
                    <a:pt x="12883" y="4704"/>
                  </a:cubicBezTo>
                  <a:cubicBezTo>
                    <a:pt x="12788" y="4704"/>
                    <a:pt x="12692" y="4787"/>
                    <a:pt x="12692" y="4894"/>
                  </a:cubicBezTo>
                  <a:lnTo>
                    <a:pt x="12692" y="9585"/>
                  </a:lnTo>
                  <a:cubicBezTo>
                    <a:pt x="12692" y="10085"/>
                    <a:pt x="12276" y="10502"/>
                    <a:pt x="11776" y="10502"/>
                  </a:cubicBezTo>
                  <a:lnTo>
                    <a:pt x="11299" y="10502"/>
                  </a:lnTo>
                  <a:lnTo>
                    <a:pt x="11299" y="2370"/>
                  </a:lnTo>
                  <a:lnTo>
                    <a:pt x="11776" y="2370"/>
                  </a:lnTo>
                  <a:cubicBezTo>
                    <a:pt x="12276" y="2370"/>
                    <a:pt x="12692" y="2787"/>
                    <a:pt x="12692" y="3287"/>
                  </a:cubicBezTo>
                  <a:lnTo>
                    <a:pt x="12692" y="4120"/>
                  </a:lnTo>
                  <a:cubicBezTo>
                    <a:pt x="12692" y="4240"/>
                    <a:pt x="12788" y="4311"/>
                    <a:pt x="12895" y="4311"/>
                  </a:cubicBezTo>
                  <a:cubicBezTo>
                    <a:pt x="12990" y="4311"/>
                    <a:pt x="13085" y="4228"/>
                    <a:pt x="13085" y="4120"/>
                  </a:cubicBezTo>
                  <a:lnTo>
                    <a:pt x="13085" y="3287"/>
                  </a:lnTo>
                  <a:cubicBezTo>
                    <a:pt x="13085" y="2573"/>
                    <a:pt x="12502" y="1977"/>
                    <a:pt x="11776" y="1977"/>
                  </a:cubicBezTo>
                  <a:lnTo>
                    <a:pt x="11240" y="1977"/>
                  </a:lnTo>
                  <a:cubicBezTo>
                    <a:pt x="11145" y="1811"/>
                    <a:pt x="10966" y="1692"/>
                    <a:pt x="10775" y="1692"/>
                  </a:cubicBezTo>
                  <a:lnTo>
                    <a:pt x="10156" y="1692"/>
                  </a:lnTo>
                  <a:cubicBezTo>
                    <a:pt x="9942" y="1692"/>
                    <a:pt x="9775" y="1811"/>
                    <a:pt x="9692" y="1977"/>
                  </a:cubicBezTo>
                  <a:lnTo>
                    <a:pt x="9037" y="1977"/>
                  </a:lnTo>
                  <a:lnTo>
                    <a:pt x="9037" y="1418"/>
                  </a:lnTo>
                  <a:cubicBezTo>
                    <a:pt x="9037" y="644"/>
                    <a:pt x="8394" y="1"/>
                    <a:pt x="7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1082;p68">
            <a:extLst>
              <a:ext uri="{FF2B5EF4-FFF2-40B4-BE49-F238E27FC236}">
                <a16:creationId xmlns:a16="http://schemas.microsoft.com/office/drawing/2014/main" id="{3346D5E7-8038-F644-91AD-7F45A39A9ED2}"/>
              </a:ext>
            </a:extLst>
          </p:cNvPr>
          <p:cNvGrpSpPr/>
          <p:nvPr/>
        </p:nvGrpSpPr>
        <p:grpSpPr>
          <a:xfrm>
            <a:off x="5563317" y="2504557"/>
            <a:ext cx="260283" cy="345914"/>
            <a:chOff x="8055961" y="2881842"/>
            <a:chExt cx="260283" cy="345914"/>
          </a:xfrm>
          <a:solidFill>
            <a:schemeClr val="tx1"/>
          </a:solidFill>
        </p:grpSpPr>
        <p:sp>
          <p:nvSpPr>
            <p:cNvPr id="71" name="Google Shape;11083;p68">
              <a:extLst>
                <a:ext uri="{FF2B5EF4-FFF2-40B4-BE49-F238E27FC236}">
                  <a16:creationId xmlns:a16="http://schemas.microsoft.com/office/drawing/2014/main" id="{64AD84AD-2042-B34A-B9DB-48BED9BEA727}"/>
                </a:ext>
              </a:extLst>
            </p:cNvPr>
            <p:cNvSpPr/>
            <p:nvPr/>
          </p:nvSpPr>
          <p:spPr>
            <a:xfrm>
              <a:off x="8055961" y="2881842"/>
              <a:ext cx="260283" cy="345914"/>
            </a:xfrm>
            <a:custGeom>
              <a:avLst/>
              <a:gdLst/>
              <a:ahLst/>
              <a:cxnLst/>
              <a:rect l="l" t="t" r="r" b="b"/>
              <a:pathLst>
                <a:path w="8216" h="10919" extrusionOk="0">
                  <a:moveTo>
                    <a:pt x="4918" y="2358"/>
                  </a:moveTo>
                  <a:cubicBezTo>
                    <a:pt x="5120" y="2656"/>
                    <a:pt x="5334" y="2882"/>
                    <a:pt x="5561" y="3073"/>
                  </a:cubicBezTo>
                  <a:lnTo>
                    <a:pt x="4477" y="3073"/>
                  </a:lnTo>
                  <a:cubicBezTo>
                    <a:pt x="4429" y="3073"/>
                    <a:pt x="4382" y="3085"/>
                    <a:pt x="4358" y="3132"/>
                  </a:cubicBezTo>
                  <a:cubicBezTo>
                    <a:pt x="4310" y="3168"/>
                    <a:pt x="4298" y="3216"/>
                    <a:pt x="4298" y="3251"/>
                  </a:cubicBezTo>
                  <a:lnTo>
                    <a:pt x="4322" y="3442"/>
                  </a:lnTo>
                  <a:cubicBezTo>
                    <a:pt x="4263" y="3418"/>
                    <a:pt x="4191" y="3418"/>
                    <a:pt x="4120" y="3418"/>
                  </a:cubicBezTo>
                  <a:cubicBezTo>
                    <a:pt x="4048" y="3418"/>
                    <a:pt x="3965" y="3430"/>
                    <a:pt x="3906" y="3442"/>
                  </a:cubicBezTo>
                  <a:lnTo>
                    <a:pt x="3941" y="3251"/>
                  </a:lnTo>
                  <a:lnTo>
                    <a:pt x="3941" y="3228"/>
                  </a:lnTo>
                  <a:cubicBezTo>
                    <a:pt x="4263" y="2966"/>
                    <a:pt x="4596" y="2692"/>
                    <a:pt x="4918" y="2358"/>
                  </a:cubicBezTo>
                  <a:close/>
                  <a:moveTo>
                    <a:pt x="3572" y="3478"/>
                  </a:moveTo>
                  <a:lnTo>
                    <a:pt x="3525" y="3823"/>
                  </a:lnTo>
                  <a:cubicBezTo>
                    <a:pt x="3525" y="3823"/>
                    <a:pt x="3513" y="3894"/>
                    <a:pt x="3513" y="3906"/>
                  </a:cubicBezTo>
                  <a:cubicBezTo>
                    <a:pt x="3429" y="4121"/>
                    <a:pt x="3239" y="4263"/>
                    <a:pt x="3013" y="4263"/>
                  </a:cubicBezTo>
                  <a:lnTo>
                    <a:pt x="2858" y="4263"/>
                  </a:lnTo>
                  <a:cubicBezTo>
                    <a:pt x="2739" y="4263"/>
                    <a:pt x="2632" y="4204"/>
                    <a:pt x="2572" y="4121"/>
                  </a:cubicBezTo>
                  <a:cubicBezTo>
                    <a:pt x="2596" y="4097"/>
                    <a:pt x="2620" y="4085"/>
                    <a:pt x="2644" y="4073"/>
                  </a:cubicBezTo>
                  <a:cubicBezTo>
                    <a:pt x="2739" y="4013"/>
                    <a:pt x="2834" y="3954"/>
                    <a:pt x="2941" y="3894"/>
                  </a:cubicBezTo>
                  <a:lnTo>
                    <a:pt x="2941" y="3906"/>
                  </a:lnTo>
                  <a:cubicBezTo>
                    <a:pt x="2929" y="4013"/>
                    <a:pt x="3001" y="4073"/>
                    <a:pt x="3096" y="4073"/>
                  </a:cubicBezTo>
                  <a:cubicBezTo>
                    <a:pt x="3179" y="4073"/>
                    <a:pt x="3239" y="4001"/>
                    <a:pt x="3239" y="3906"/>
                  </a:cubicBezTo>
                  <a:lnTo>
                    <a:pt x="3239" y="3704"/>
                  </a:lnTo>
                  <a:cubicBezTo>
                    <a:pt x="3346" y="3632"/>
                    <a:pt x="3453" y="3549"/>
                    <a:pt x="3572" y="3478"/>
                  </a:cubicBezTo>
                  <a:close/>
                  <a:moveTo>
                    <a:pt x="4965" y="3370"/>
                  </a:moveTo>
                  <a:lnTo>
                    <a:pt x="4965" y="3382"/>
                  </a:lnTo>
                  <a:lnTo>
                    <a:pt x="5811" y="3382"/>
                  </a:lnTo>
                  <a:lnTo>
                    <a:pt x="5727" y="3966"/>
                  </a:lnTo>
                  <a:cubicBezTo>
                    <a:pt x="5692" y="4144"/>
                    <a:pt x="5549" y="4263"/>
                    <a:pt x="5382" y="4263"/>
                  </a:cubicBezTo>
                  <a:lnTo>
                    <a:pt x="5215" y="4263"/>
                  </a:lnTo>
                  <a:cubicBezTo>
                    <a:pt x="4977" y="4263"/>
                    <a:pt x="4775" y="4097"/>
                    <a:pt x="4715" y="3882"/>
                  </a:cubicBezTo>
                  <a:cubicBezTo>
                    <a:pt x="4715" y="3847"/>
                    <a:pt x="4703" y="3823"/>
                    <a:pt x="4703" y="3787"/>
                  </a:cubicBezTo>
                  <a:cubicBezTo>
                    <a:pt x="4679" y="3668"/>
                    <a:pt x="4644" y="3370"/>
                    <a:pt x="4644" y="3370"/>
                  </a:cubicBezTo>
                  <a:close/>
                  <a:moveTo>
                    <a:pt x="4453" y="311"/>
                  </a:moveTo>
                  <a:cubicBezTo>
                    <a:pt x="4549" y="311"/>
                    <a:pt x="4632" y="322"/>
                    <a:pt x="4715" y="358"/>
                  </a:cubicBezTo>
                  <a:cubicBezTo>
                    <a:pt x="5072" y="453"/>
                    <a:pt x="5299" y="811"/>
                    <a:pt x="5275" y="1215"/>
                  </a:cubicBezTo>
                  <a:cubicBezTo>
                    <a:pt x="5275" y="1299"/>
                    <a:pt x="5334" y="1382"/>
                    <a:pt x="5430" y="1382"/>
                  </a:cubicBezTo>
                  <a:cubicBezTo>
                    <a:pt x="5513" y="1382"/>
                    <a:pt x="5584" y="1323"/>
                    <a:pt x="5584" y="1227"/>
                  </a:cubicBezTo>
                  <a:cubicBezTo>
                    <a:pt x="5608" y="1025"/>
                    <a:pt x="5572" y="823"/>
                    <a:pt x="5501" y="668"/>
                  </a:cubicBezTo>
                  <a:lnTo>
                    <a:pt x="5501" y="668"/>
                  </a:lnTo>
                  <a:cubicBezTo>
                    <a:pt x="6084" y="751"/>
                    <a:pt x="6525" y="1263"/>
                    <a:pt x="6525" y="1858"/>
                  </a:cubicBezTo>
                  <a:lnTo>
                    <a:pt x="6525" y="3299"/>
                  </a:lnTo>
                  <a:cubicBezTo>
                    <a:pt x="6215" y="3156"/>
                    <a:pt x="5596" y="2811"/>
                    <a:pt x="5144" y="2120"/>
                  </a:cubicBezTo>
                  <a:cubicBezTo>
                    <a:pt x="5191" y="2061"/>
                    <a:pt x="5251" y="2025"/>
                    <a:pt x="5299" y="1966"/>
                  </a:cubicBezTo>
                  <a:cubicBezTo>
                    <a:pt x="5358" y="1906"/>
                    <a:pt x="5358" y="1799"/>
                    <a:pt x="5275" y="1739"/>
                  </a:cubicBezTo>
                  <a:cubicBezTo>
                    <a:pt x="5246" y="1711"/>
                    <a:pt x="5210" y="1696"/>
                    <a:pt x="5173" y="1696"/>
                  </a:cubicBezTo>
                  <a:cubicBezTo>
                    <a:pt x="5132" y="1696"/>
                    <a:pt x="5092" y="1714"/>
                    <a:pt x="5060" y="1751"/>
                  </a:cubicBezTo>
                  <a:cubicBezTo>
                    <a:pt x="3727" y="3239"/>
                    <a:pt x="2060" y="4061"/>
                    <a:pt x="1429" y="4323"/>
                  </a:cubicBezTo>
                  <a:cubicBezTo>
                    <a:pt x="1465" y="4061"/>
                    <a:pt x="1512" y="3585"/>
                    <a:pt x="1512" y="2882"/>
                  </a:cubicBezTo>
                  <a:cubicBezTo>
                    <a:pt x="1512" y="2192"/>
                    <a:pt x="1798" y="1549"/>
                    <a:pt x="2322" y="1049"/>
                  </a:cubicBezTo>
                  <a:cubicBezTo>
                    <a:pt x="2822" y="572"/>
                    <a:pt x="3477" y="311"/>
                    <a:pt x="4120" y="311"/>
                  </a:cubicBezTo>
                  <a:close/>
                  <a:moveTo>
                    <a:pt x="6108" y="3466"/>
                  </a:moveTo>
                  <a:cubicBezTo>
                    <a:pt x="6144" y="3478"/>
                    <a:pt x="6156" y="3490"/>
                    <a:pt x="6192" y="3490"/>
                  </a:cubicBezTo>
                  <a:cubicBezTo>
                    <a:pt x="6227" y="3632"/>
                    <a:pt x="6346" y="3728"/>
                    <a:pt x="6501" y="3728"/>
                  </a:cubicBezTo>
                  <a:lnTo>
                    <a:pt x="6584" y="3728"/>
                  </a:lnTo>
                  <a:cubicBezTo>
                    <a:pt x="6739" y="3728"/>
                    <a:pt x="6858" y="3847"/>
                    <a:pt x="6858" y="4001"/>
                  </a:cubicBezTo>
                  <a:cubicBezTo>
                    <a:pt x="6858" y="4144"/>
                    <a:pt x="6739" y="4263"/>
                    <a:pt x="6584" y="4263"/>
                  </a:cubicBezTo>
                  <a:lnTo>
                    <a:pt x="6477" y="4263"/>
                  </a:lnTo>
                  <a:cubicBezTo>
                    <a:pt x="6477" y="4180"/>
                    <a:pt x="6418" y="4097"/>
                    <a:pt x="6334" y="4097"/>
                  </a:cubicBezTo>
                  <a:cubicBezTo>
                    <a:pt x="6239" y="4097"/>
                    <a:pt x="6168" y="4156"/>
                    <a:pt x="6156" y="4252"/>
                  </a:cubicBezTo>
                  <a:cubicBezTo>
                    <a:pt x="6108" y="4775"/>
                    <a:pt x="5882" y="5252"/>
                    <a:pt x="5501" y="5609"/>
                  </a:cubicBezTo>
                  <a:cubicBezTo>
                    <a:pt x="5108" y="5966"/>
                    <a:pt x="4620" y="6157"/>
                    <a:pt x="4096" y="6157"/>
                  </a:cubicBezTo>
                  <a:cubicBezTo>
                    <a:pt x="3596" y="6157"/>
                    <a:pt x="3108" y="5966"/>
                    <a:pt x="2715" y="5621"/>
                  </a:cubicBezTo>
                  <a:cubicBezTo>
                    <a:pt x="2358" y="5287"/>
                    <a:pt x="2143" y="4859"/>
                    <a:pt x="2060" y="4382"/>
                  </a:cubicBezTo>
                  <a:cubicBezTo>
                    <a:pt x="2120" y="4359"/>
                    <a:pt x="2203" y="4311"/>
                    <a:pt x="2274" y="4287"/>
                  </a:cubicBezTo>
                  <a:cubicBezTo>
                    <a:pt x="2393" y="4478"/>
                    <a:pt x="2596" y="4597"/>
                    <a:pt x="2834" y="4597"/>
                  </a:cubicBezTo>
                  <a:lnTo>
                    <a:pt x="3001" y="4597"/>
                  </a:lnTo>
                  <a:cubicBezTo>
                    <a:pt x="3382" y="4597"/>
                    <a:pt x="3727" y="4311"/>
                    <a:pt x="3822" y="3942"/>
                  </a:cubicBezTo>
                  <a:cubicBezTo>
                    <a:pt x="3858" y="3823"/>
                    <a:pt x="3965" y="3728"/>
                    <a:pt x="4108" y="3728"/>
                  </a:cubicBezTo>
                  <a:cubicBezTo>
                    <a:pt x="4239" y="3728"/>
                    <a:pt x="4358" y="3823"/>
                    <a:pt x="4382" y="3942"/>
                  </a:cubicBezTo>
                  <a:cubicBezTo>
                    <a:pt x="4477" y="4311"/>
                    <a:pt x="4822" y="4597"/>
                    <a:pt x="5203" y="4597"/>
                  </a:cubicBezTo>
                  <a:lnTo>
                    <a:pt x="5370" y="4597"/>
                  </a:lnTo>
                  <a:cubicBezTo>
                    <a:pt x="5692" y="4597"/>
                    <a:pt x="5989" y="4347"/>
                    <a:pt x="6037" y="4013"/>
                  </a:cubicBezTo>
                  <a:lnTo>
                    <a:pt x="6108" y="3466"/>
                  </a:lnTo>
                  <a:close/>
                  <a:moveTo>
                    <a:pt x="4977" y="6311"/>
                  </a:moveTo>
                  <a:lnTo>
                    <a:pt x="4977" y="6859"/>
                  </a:lnTo>
                  <a:cubicBezTo>
                    <a:pt x="4977" y="7216"/>
                    <a:pt x="5203" y="7526"/>
                    <a:pt x="5549" y="7645"/>
                  </a:cubicBezTo>
                  <a:lnTo>
                    <a:pt x="5799" y="7740"/>
                  </a:lnTo>
                  <a:lnTo>
                    <a:pt x="5656" y="8062"/>
                  </a:lnTo>
                  <a:cubicBezTo>
                    <a:pt x="5382" y="8669"/>
                    <a:pt x="4775" y="9062"/>
                    <a:pt x="4120" y="9062"/>
                  </a:cubicBezTo>
                  <a:cubicBezTo>
                    <a:pt x="3453" y="9062"/>
                    <a:pt x="2858" y="8669"/>
                    <a:pt x="2584" y="8062"/>
                  </a:cubicBezTo>
                  <a:lnTo>
                    <a:pt x="2441" y="7740"/>
                  </a:lnTo>
                  <a:lnTo>
                    <a:pt x="2691" y="7645"/>
                  </a:lnTo>
                  <a:cubicBezTo>
                    <a:pt x="3036" y="7526"/>
                    <a:pt x="3251" y="7216"/>
                    <a:pt x="3251" y="6859"/>
                  </a:cubicBezTo>
                  <a:lnTo>
                    <a:pt x="3251" y="6311"/>
                  </a:lnTo>
                  <a:cubicBezTo>
                    <a:pt x="3525" y="6407"/>
                    <a:pt x="3822" y="6466"/>
                    <a:pt x="4120" y="6466"/>
                  </a:cubicBezTo>
                  <a:cubicBezTo>
                    <a:pt x="4418" y="6466"/>
                    <a:pt x="4715" y="6407"/>
                    <a:pt x="4977" y="6311"/>
                  </a:cubicBezTo>
                  <a:close/>
                  <a:moveTo>
                    <a:pt x="4084" y="1"/>
                  </a:moveTo>
                  <a:cubicBezTo>
                    <a:pt x="3358" y="1"/>
                    <a:pt x="2620" y="299"/>
                    <a:pt x="2060" y="834"/>
                  </a:cubicBezTo>
                  <a:cubicBezTo>
                    <a:pt x="1489" y="1382"/>
                    <a:pt x="1155" y="2120"/>
                    <a:pt x="1155" y="2882"/>
                  </a:cubicBezTo>
                  <a:cubicBezTo>
                    <a:pt x="1155" y="4025"/>
                    <a:pt x="1024" y="4537"/>
                    <a:pt x="1024" y="4537"/>
                  </a:cubicBezTo>
                  <a:cubicBezTo>
                    <a:pt x="1012" y="4597"/>
                    <a:pt x="1024" y="4656"/>
                    <a:pt x="1072" y="4704"/>
                  </a:cubicBezTo>
                  <a:cubicBezTo>
                    <a:pt x="1096" y="4728"/>
                    <a:pt x="1143" y="4740"/>
                    <a:pt x="1167" y="4740"/>
                  </a:cubicBezTo>
                  <a:cubicBezTo>
                    <a:pt x="1191" y="4740"/>
                    <a:pt x="1203" y="4740"/>
                    <a:pt x="1227" y="4728"/>
                  </a:cubicBezTo>
                  <a:cubicBezTo>
                    <a:pt x="1250" y="4728"/>
                    <a:pt x="1441" y="4656"/>
                    <a:pt x="1739" y="4525"/>
                  </a:cubicBezTo>
                  <a:cubicBezTo>
                    <a:pt x="1822" y="5025"/>
                    <a:pt x="2096" y="5490"/>
                    <a:pt x="2477" y="5847"/>
                  </a:cubicBezTo>
                  <a:cubicBezTo>
                    <a:pt x="2620" y="5966"/>
                    <a:pt x="2751" y="6073"/>
                    <a:pt x="2894" y="6145"/>
                  </a:cubicBezTo>
                  <a:lnTo>
                    <a:pt x="2894" y="6847"/>
                  </a:lnTo>
                  <a:cubicBezTo>
                    <a:pt x="2894" y="7061"/>
                    <a:pt x="2763" y="7264"/>
                    <a:pt x="2560" y="7335"/>
                  </a:cubicBezTo>
                  <a:lnTo>
                    <a:pt x="786" y="7954"/>
                  </a:lnTo>
                  <a:cubicBezTo>
                    <a:pt x="310" y="8121"/>
                    <a:pt x="0" y="8573"/>
                    <a:pt x="0" y="9074"/>
                  </a:cubicBezTo>
                  <a:lnTo>
                    <a:pt x="0" y="10740"/>
                  </a:lnTo>
                  <a:cubicBezTo>
                    <a:pt x="0" y="10836"/>
                    <a:pt x="72" y="10907"/>
                    <a:pt x="155" y="10907"/>
                  </a:cubicBezTo>
                  <a:cubicBezTo>
                    <a:pt x="250" y="10907"/>
                    <a:pt x="322" y="10836"/>
                    <a:pt x="322" y="10740"/>
                  </a:cubicBezTo>
                  <a:lnTo>
                    <a:pt x="322" y="9074"/>
                  </a:lnTo>
                  <a:cubicBezTo>
                    <a:pt x="322" y="8931"/>
                    <a:pt x="358" y="8788"/>
                    <a:pt x="429" y="8669"/>
                  </a:cubicBezTo>
                  <a:lnTo>
                    <a:pt x="596" y="8824"/>
                  </a:lnTo>
                  <a:cubicBezTo>
                    <a:pt x="619" y="8847"/>
                    <a:pt x="667" y="8871"/>
                    <a:pt x="691" y="8871"/>
                  </a:cubicBezTo>
                  <a:cubicBezTo>
                    <a:pt x="739" y="8871"/>
                    <a:pt x="786" y="8847"/>
                    <a:pt x="810" y="8812"/>
                  </a:cubicBezTo>
                  <a:cubicBezTo>
                    <a:pt x="869" y="8728"/>
                    <a:pt x="858" y="8645"/>
                    <a:pt x="798" y="8585"/>
                  </a:cubicBezTo>
                  <a:lnTo>
                    <a:pt x="619" y="8431"/>
                  </a:lnTo>
                  <a:cubicBezTo>
                    <a:pt x="691" y="8359"/>
                    <a:pt x="798" y="8312"/>
                    <a:pt x="893" y="8276"/>
                  </a:cubicBezTo>
                  <a:lnTo>
                    <a:pt x="2096" y="7835"/>
                  </a:lnTo>
                  <a:lnTo>
                    <a:pt x="2239" y="8181"/>
                  </a:lnTo>
                  <a:cubicBezTo>
                    <a:pt x="2572" y="8907"/>
                    <a:pt x="3286" y="9371"/>
                    <a:pt x="4072" y="9371"/>
                  </a:cubicBezTo>
                  <a:cubicBezTo>
                    <a:pt x="4858" y="9371"/>
                    <a:pt x="5572" y="8907"/>
                    <a:pt x="5906" y="8181"/>
                  </a:cubicBezTo>
                  <a:lnTo>
                    <a:pt x="6049" y="7835"/>
                  </a:lnTo>
                  <a:lnTo>
                    <a:pt x="7263" y="8276"/>
                  </a:lnTo>
                  <a:cubicBezTo>
                    <a:pt x="7358" y="8300"/>
                    <a:pt x="7454" y="8359"/>
                    <a:pt x="7525" y="8431"/>
                  </a:cubicBezTo>
                  <a:lnTo>
                    <a:pt x="6751" y="9085"/>
                  </a:lnTo>
                  <a:cubicBezTo>
                    <a:pt x="6561" y="9252"/>
                    <a:pt x="6454" y="9478"/>
                    <a:pt x="6454" y="9728"/>
                  </a:cubicBezTo>
                  <a:lnTo>
                    <a:pt x="6454" y="10752"/>
                  </a:lnTo>
                  <a:cubicBezTo>
                    <a:pt x="6454" y="10848"/>
                    <a:pt x="6525" y="10919"/>
                    <a:pt x="6620" y="10919"/>
                  </a:cubicBezTo>
                  <a:cubicBezTo>
                    <a:pt x="6704" y="10919"/>
                    <a:pt x="6787" y="10848"/>
                    <a:pt x="6787" y="10752"/>
                  </a:cubicBezTo>
                  <a:lnTo>
                    <a:pt x="6787" y="9728"/>
                  </a:lnTo>
                  <a:cubicBezTo>
                    <a:pt x="6787" y="9586"/>
                    <a:pt x="6846" y="9431"/>
                    <a:pt x="6965" y="9324"/>
                  </a:cubicBezTo>
                  <a:lnTo>
                    <a:pt x="7716" y="8669"/>
                  </a:lnTo>
                  <a:cubicBezTo>
                    <a:pt x="7775" y="8788"/>
                    <a:pt x="7823" y="8943"/>
                    <a:pt x="7823" y="9074"/>
                  </a:cubicBezTo>
                  <a:lnTo>
                    <a:pt x="7823" y="10740"/>
                  </a:lnTo>
                  <a:cubicBezTo>
                    <a:pt x="7823" y="10836"/>
                    <a:pt x="7894" y="10907"/>
                    <a:pt x="7989" y="10907"/>
                  </a:cubicBezTo>
                  <a:cubicBezTo>
                    <a:pt x="8073" y="10907"/>
                    <a:pt x="8144" y="10836"/>
                    <a:pt x="8144" y="10740"/>
                  </a:cubicBezTo>
                  <a:lnTo>
                    <a:pt x="8144" y="9074"/>
                  </a:lnTo>
                  <a:cubicBezTo>
                    <a:pt x="8216" y="8585"/>
                    <a:pt x="7882" y="8133"/>
                    <a:pt x="7418" y="7978"/>
                  </a:cubicBezTo>
                  <a:lnTo>
                    <a:pt x="5656" y="7347"/>
                  </a:lnTo>
                  <a:cubicBezTo>
                    <a:pt x="5441" y="7276"/>
                    <a:pt x="5311" y="7085"/>
                    <a:pt x="5311" y="6859"/>
                  </a:cubicBezTo>
                  <a:lnTo>
                    <a:pt x="5311" y="6157"/>
                  </a:lnTo>
                  <a:cubicBezTo>
                    <a:pt x="5453" y="6073"/>
                    <a:pt x="5608" y="5966"/>
                    <a:pt x="5739" y="5835"/>
                  </a:cubicBezTo>
                  <a:cubicBezTo>
                    <a:pt x="6096" y="5490"/>
                    <a:pt x="6346" y="5049"/>
                    <a:pt x="6442" y="4597"/>
                  </a:cubicBezTo>
                  <a:lnTo>
                    <a:pt x="6584" y="4597"/>
                  </a:lnTo>
                  <a:cubicBezTo>
                    <a:pt x="6918" y="4597"/>
                    <a:pt x="7168" y="4323"/>
                    <a:pt x="7168" y="4013"/>
                  </a:cubicBezTo>
                  <a:cubicBezTo>
                    <a:pt x="7168" y="3775"/>
                    <a:pt x="7037" y="3573"/>
                    <a:pt x="6823" y="3478"/>
                  </a:cubicBezTo>
                  <a:lnTo>
                    <a:pt x="6823" y="1870"/>
                  </a:lnTo>
                  <a:cubicBezTo>
                    <a:pt x="6823" y="1025"/>
                    <a:pt x="6144" y="334"/>
                    <a:pt x="5299" y="334"/>
                  </a:cubicBezTo>
                  <a:lnTo>
                    <a:pt x="5251" y="334"/>
                  </a:lnTo>
                  <a:cubicBezTo>
                    <a:pt x="5132" y="203"/>
                    <a:pt x="4965" y="96"/>
                    <a:pt x="4787" y="61"/>
                  </a:cubicBezTo>
                  <a:cubicBezTo>
                    <a:pt x="4668" y="25"/>
                    <a:pt x="4549" y="1"/>
                    <a:pt x="4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084;p68">
              <a:extLst>
                <a:ext uri="{FF2B5EF4-FFF2-40B4-BE49-F238E27FC236}">
                  <a16:creationId xmlns:a16="http://schemas.microsoft.com/office/drawing/2014/main" id="{02656392-CABC-0247-9E11-CDA38AF75F77}"/>
                </a:ext>
              </a:extLst>
            </p:cNvPr>
            <p:cNvSpPr/>
            <p:nvPr/>
          </p:nvSpPr>
          <p:spPr>
            <a:xfrm>
              <a:off x="8164591" y="303358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90" y="15"/>
                    <a:pt x="60" y="45"/>
                  </a:cubicBezTo>
                  <a:cubicBezTo>
                    <a:pt x="0" y="104"/>
                    <a:pt x="0" y="212"/>
                    <a:pt x="60" y="271"/>
                  </a:cubicBezTo>
                  <a:cubicBezTo>
                    <a:pt x="203" y="402"/>
                    <a:pt x="441" y="485"/>
                    <a:pt x="691" y="485"/>
                  </a:cubicBezTo>
                  <a:cubicBezTo>
                    <a:pt x="941" y="485"/>
                    <a:pt x="1179" y="414"/>
                    <a:pt x="1310" y="271"/>
                  </a:cubicBezTo>
                  <a:cubicBezTo>
                    <a:pt x="1370" y="212"/>
                    <a:pt x="1370" y="104"/>
                    <a:pt x="1310" y="45"/>
                  </a:cubicBezTo>
                  <a:cubicBezTo>
                    <a:pt x="1280" y="15"/>
                    <a:pt x="1242" y="0"/>
                    <a:pt x="1203" y="0"/>
                  </a:cubicBezTo>
                  <a:cubicBezTo>
                    <a:pt x="1164" y="0"/>
                    <a:pt x="1125" y="15"/>
                    <a:pt x="1096" y="45"/>
                  </a:cubicBezTo>
                  <a:cubicBezTo>
                    <a:pt x="1036" y="104"/>
                    <a:pt x="893" y="164"/>
                    <a:pt x="691" y="164"/>
                  </a:cubicBezTo>
                  <a:cubicBezTo>
                    <a:pt x="477" y="164"/>
                    <a:pt x="346" y="93"/>
                    <a:pt x="286" y="45"/>
                  </a:cubicBezTo>
                  <a:cubicBezTo>
                    <a:pt x="256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085;p68">
              <a:extLst>
                <a:ext uri="{FF2B5EF4-FFF2-40B4-BE49-F238E27FC236}">
                  <a16:creationId xmlns:a16="http://schemas.microsoft.com/office/drawing/2014/main" id="{14440D5A-A45A-AF49-BD34-077A8FE927A4}"/>
                </a:ext>
              </a:extLst>
            </p:cNvPr>
            <p:cNvSpPr/>
            <p:nvPr/>
          </p:nvSpPr>
          <p:spPr>
            <a:xfrm>
              <a:off x="8213632" y="2995383"/>
              <a:ext cx="10581" cy="15492"/>
            </a:xfrm>
            <a:custGeom>
              <a:avLst/>
              <a:gdLst/>
              <a:ahLst/>
              <a:cxnLst/>
              <a:rect l="l" t="t" r="r" b="b"/>
              <a:pathLst>
                <a:path w="334" h="489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322"/>
                  </a:lnTo>
                  <a:cubicBezTo>
                    <a:pt x="0" y="417"/>
                    <a:pt x="83" y="489"/>
                    <a:pt x="167" y="489"/>
                  </a:cubicBezTo>
                  <a:cubicBezTo>
                    <a:pt x="250" y="489"/>
                    <a:pt x="334" y="417"/>
                    <a:pt x="334" y="322"/>
                  </a:cubicBezTo>
                  <a:lnTo>
                    <a:pt x="334" y="167"/>
                  </a:lnTo>
                  <a:cubicBezTo>
                    <a:pt x="322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086;p68">
              <a:extLst>
                <a:ext uri="{FF2B5EF4-FFF2-40B4-BE49-F238E27FC236}">
                  <a16:creationId xmlns:a16="http://schemas.microsoft.com/office/drawing/2014/main" id="{DFE8645C-3283-F04F-A063-5B8D10248F5F}"/>
                </a:ext>
              </a:extLst>
            </p:cNvPr>
            <p:cNvSpPr/>
            <p:nvPr/>
          </p:nvSpPr>
          <p:spPr>
            <a:xfrm>
              <a:off x="8088401" y="3165758"/>
              <a:ext cx="21511" cy="61998"/>
            </a:xfrm>
            <a:custGeom>
              <a:avLst/>
              <a:gdLst/>
              <a:ahLst/>
              <a:cxnLst/>
              <a:rect l="l" t="t" r="r" b="b"/>
              <a:pathLst>
                <a:path w="679" h="1957" extrusionOk="0">
                  <a:moveTo>
                    <a:pt x="176" y="1"/>
                  </a:moveTo>
                  <a:cubicBezTo>
                    <a:pt x="132" y="1"/>
                    <a:pt x="93" y="19"/>
                    <a:pt x="60" y="52"/>
                  </a:cubicBezTo>
                  <a:cubicBezTo>
                    <a:pt x="0" y="123"/>
                    <a:pt x="12" y="219"/>
                    <a:pt x="72" y="278"/>
                  </a:cubicBezTo>
                  <a:lnTo>
                    <a:pt x="179" y="362"/>
                  </a:lnTo>
                  <a:cubicBezTo>
                    <a:pt x="298" y="469"/>
                    <a:pt x="357" y="600"/>
                    <a:pt x="357" y="766"/>
                  </a:cubicBezTo>
                  <a:lnTo>
                    <a:pt x="357" y="1790"/>
                  </a:lnTo>
                  <a:cubicBezTo>
                    <a:pt x="357" y="1886"/>
                    <a:pt x="429" y="1957"/>
                    <a:pt x="524" y="1957"/>
                  </a:cubicBezTo>
                  <a:cubicBezTo>
                    <a:pt x="607" y="1957"/>
                    <a:pt x="679" y="1886"/>
                    <a:pt x="679" y="1790"/>
                  </a:cubicBezTo>
                  <a:lnTo>
                    <a:pt x="679" y="766"/>
                  </a:lnTo>
                  <a:cubicBezTo>
                    <a:pt x="679" y="528"/>
                    <a:pt x="584" y="290"/>
                    <a:pt x="381" y="123"/>
                  </a:cubicBezTo>
                  <a:lnTo>
                    <a:pt x="286" y="40"/>
                  </a:lnTo>
                  <a:cubicBezTo>
                    <a:pt x="248" y="13"/>
                    <a:pt x="211" y="1"/>
                    <a:pt x="1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11187;p68">
            <a:extLst>
              <a:ext uri="{FF2B5EF4-FFF2-40B4-BE49-F238E27FC236}">
                <a16:creationId xmlns:a16="http://schemas.microsoft.com/office/drawing/2014/main" id="{BD2B7F25-FD6B-1348-84FB-F234A8EDA156}"/>
              </a:ext>
            </a:extLst>
          </p:cNvPr>
          <p:cNvGrpSpPr/>
          <p:nvPr/>
        </p:nvGrpSpPr>
        <p:grpSpPr>
          <a:xfrm>
            <a:off x="5240214" y="2492431"/>
            <a:ext cx="264813" cy="353454"/>
            <a:chOff x="5812066" y="2416019"/>
            <a:chExt cx="264813" cy="353454"/>
          </a:xfrm>
          <a:solidFill>
            <a:schemeClr val="tx1"/>
          </a:solidFill>
        </p:grpSpPr>
        <p:sp>
          <p:nvSpPr>
            <p:cNvPr id="76" name="Google Shape;11188;p68">
              <a:extLst>
                <a:ext uri="{FF2B5EF4-FFF2-40B4-BE49-F238E27FC236}">
                  <a16:creationId xmlns:a16="http://schemas.microsoft.com/office/drawing/2014/main" id="{5F4A8AEC-6FC7-E241-9F74-17DE28616C0A}"/>
                </a:ext>
              </a:extLst>
            </p:cNvPr>
            <p:cNvSpPr/>
            <p:nvPr/>
          </p:nvSpPr>
          <p:spPr>
            <a:xfrm>
              <a:off x="5812066" y="2416019"/>
              <a:ext cx="264813" cy="353454"/>
            </a:xfrm>
            <a:custGeom>
              <a:avLst/>
              <a:gdLst/>
              <a:ahLst/>
              <a:cxnLst/>
              <a:rect l="l" t="t" r="r" b="b"/>
              <a:pathLst>
                <a:path w="8359" h="11157" extrusionOk="0">
                  <a:moveTo>
                    <a:pt x="1572" y="346"/>
                  </a:moveTo>
                  <a:cubicBezTo>
                    <a:pt x="1905" y="346"/>
                    <a:pt x="2215" y="501"/>
                    <a:pt x="2405" y="751"/>
                  </a:cubicBezTo>
                  <a:cubicBezTo>
                    <a:pt x="1846" y="1144"/>
                    <a:pt x="1405" y="1715"/>
                    <a:pt x="1203" y="2394"/>
                  </a:cubicBezTo>
                  <a:cubicBezTo>
                    <a:pt x="798" y="2239"/>
                    <a:pt x="524" y="1834"/>
                    <a:pt x="524" y="1406"/>
                  </a:cubicBezTo>
                  <a:cubicBezTo>
                    <a:pt x="524" y="822"/>
                    <a:pt x="1000" y="346"/>
                    <a:pt x="1572" y="346"/>
                  </a:cubicBezTo>
                  <a:close/>
                  <a:moveTo>
                    <a:pt x="6799" y="358"/>
                  </a:moveTo>
                  <a:cubicBezTo>
                    <a:pt x="7382" y="358"/>
                    <a:pt x="7858" y="834"/>
                    <a:pt x="7858" y="1406"/>
                  </a:cubicBezTo>
                  <a:cubicBezTo>
                    <a:pt x="7858" y="1858"/>
                    <a:pt x="7572" y="2239"/>
                    <a:pt x="7168" y="2394"/>
                  </a:cubicBezTo>
                  <a:cubicBezTo>
                    <a:pt x="6965" y="1727"/>
                    <a:pt x="6537" y="1144"/>
                    <a:pt x="5965" y="751"/>
                  </a:cubicBezTo>
                  <a:cubicBezTo>
                    <a:pt x="6167" y="501"/>
                    <a:pt x="6465" y="358"/>
                    <a:pt x="6799" y="358"/>
                  </a:cubicBezTo>
                  <a:close/>
                  <a:moveTo>
                    <a:pt x="4191" y="548"/>
                  </a:moveTo>
                  <a:cubicBezTo>
                    <a:pt x="5739" y="548"/>
                    <a:pt x="6989" y="1799"/>
                    <a:pt x="6989" y="3346"/>
                  </a:cubicBezTo>
                  <a:cubicBezTo>
                    <a:pt x="6989" y="3537"/>
                    <a:pt x="6977" y="3727"/>
                    <a:pt x="6929" y="3930"/>
                  </a:cubicBezTo>
                  <a:cubicBezTo>
                    <a:pt x="6870" y="3894"/>
                    <a:pt x="6799" y="3882"/>
                    <a:pt x="6727" y="3882"/>
                  </a:cubicBezTo>
                  <a:lnTo>
                    <a:pt x="6620" y="3882"/>
                  </a:lnTo>
                  <a:lnTo>
                    <a:pt x="6620" y="3489"/>
                  </a:lnTo>
                  <a:lnTo>
                    <a:pt x="6632" y="3489"/>
                  </a:lnTo>
                  <a:cubicBezTo>
                    <a:pt x="6727" y="3489"/>
                    <a:pt x="6799" y="3418"/>
                    <a:pt x="6799" y="3335"/>
                  </a:cubicBezTo>
                  <a:cubicBezTo>
                    <a:pt x="6799" y="3239"/>
                    <a:pt x="6727" y="3168"/>
                    <a:pt x="6632" y="3168"/>
                  </a:cubicBezTo>
                  <a:cubicBezTo>
                    <a:pt x="5263" y="3168"/>
                    <a:pt x="4286" y="2715"/>
                    <a:pt x="3703" y="2346"/>
                  </a:cubicBezTo>
                  <a:cubicBezTo>
                    <a:pt x="3060" y="1942"/>
                    <a:pt x="2750" y="1525"/>
                    <a:pt x="2738" y="1525"/>
                  </a:cubicBezTo>
                  <a:cubicBezTo>
                    <a:pt x="2705" y="1484"/>
                    <a:pt x="2656" y="1463"/>
                    <a:pt x="2608" y="1463"/>
                  </a:cubicBezTo>
                  <a:cubicBezTo>
                    <a:pt x="2573" y="1463"/>
                    <a:pt x="2538" y="1475"/>
                    <a:pt x="2512" y="1501"/>
                  </a:cubicBezTo>
                  <a:cubicBezTo>
                    <a:pt x="2441" y="1561"/>
                    <a:pt x="2417" y="1668"/>
                    <a:pt x="2477" y="1715"/>
                  </a:cubicBezTo>
                  <a:cubicBezTo>
                    <a:pt x="2500" y="1739"/>
                    <a:pt x="2834" y="2168"/>
                    <a:pt x="3512" y="2596"/>
                  </a:cubicBezTo>
                  <a:cubicBezTo>
                    <a:pt x="4084" y="2965"/>
                    <a:pt x="5024" y="3382"/>
                    <a:pt x="6287" y="3466"/>
                  </a:cubicBezTo>
                  <a:lnTo>
                    <a:pt x="6287" y="4013"/>
                  </a:lnTo>
                  <a:cubicBezTo>
                    <a:pt x="6287" y="4073"/>
                    <a:pt x="6322" y="4120"/>
                    <a:pt x="6370" y="4144"/>
                  </a:cubicBezTo>
                  <a:cubicBezTo>
                    <a:pt x="6406" y="4180"/>
                    <a:pt x="6406" y="4180"/>
                    <a:pt x="6572" y="4180"/>
                  </a:cubicBezTo>
                  <a:lnTo>
                    <a:pt x="6715" y="4180"/>
                  </a:lnTo>
                  <a:cubicBezTo>
                    <a:pt x="6858" y="4180"/>
                    <a:pt x="6977" y="4299"/>
                    <a:pt x="6977" y="4442"/>
                  </a:cubicBezTo>
                  <a:cubicBezTo>
                    <a:pt x="6977" y="4597"/>
                    <a:pt x="6858" y="4716"/>
                    <a:pt x="6715" y="4716"/>
                  </a:cubicBezTo>
                  <a:lnTo>
                    <a:pt x="6608" y="4716"/>
                  </a:lnTo>
                  <a:lnTo>
                    <a:pt x="6608" y="4692"/>
                  </a:lnTo>
                  <a:cubicBezTo>
                    <a:pt x="6608" y="4609"/>
                    <a:pt x="6537" y="4537"/>
                    <a:pt x="6441" y="4537"/>
                  </a:cubicBezTo>
                  <a:cubicBezTo>
                    <a:pt x="6358" y="4537"/>
                    <a:pt x="6275" y="4609"/>
                    <a:pt x="6275" y="4692"/>
                  </a:cubicBezTo>
                  <a:cubicBezTo>
                    <a:pt x="6275" y="5859"/>
                    <a:pt x="5346" y="6799"/>
                    <a:pt x="4179" y="6799"/>
                  </a:cubicBezTo>
                  <a:cubicBezTo>
                    <a:pt x="3024" y="6799"/>
                    <a:pt x="2096" y="5871"/>
                    <a:pt x="2096" y="4716"/>
                  </a:cubicBezTo>
                  <a:cubicBezTo>
                    <a:pt x="2096" y="4620"/>
                    <a:pt x="2024" y="4549"/>
                    <a:pt x="1929" y="4549"/>
                  </a:cubicBezTo>
                  <a:cubicBezTo>
                    <a:pt x="1846" y="4549"/>
                    <a:pt x="1774" y="4620"/>
                    <a:pt x="1774" y="4716"/>
                  </a:cubicBezTo>
                  <a:lnTo>
                    <a:pt x="1774" y="4728"/>
                  </a:lnTo>
                  <a:lnTo>
                    <a:pt x="1667" y="4728"/>
                  </a:lnTo>
                  <a:cubicBezTo>
                    <a:pt x="1512" y="4728"/>
                    <a:pt x="1393" y="4609"/>
                    <a:pt x="1393" y="4466"/>
                  </a:cubicBezTo>
                  <a:cubicBezTo>
                    <a:pt x="1393" y="4311"/>
                    <a:pt x="1512" y="4192"/>
                    <a:pt x="1667" y="4192"/>
                  </a:cubicBezTo>
                  <a:lnTo>
                    <a:pt x="1798" y="4192"/>
                  </a:lnTo>
                  <a:cubicBezTo>
                    <a:pt x="1976" y="4192"/>
                    <a:pt x="1976" y="4192"/>
                    <a:pt x="2012" y="4180"/>
                  </a:cubicBezTo>
                  <a:cubicBezTo>
                    <a:pt x="2072" y="4144"/>
                    <a:pt x="2096" y="4085"/>
                    <a:pt x="2096" y="4025"/>
                  </a:cubicBezTo>
                  <a:lnTo>
                    <a:pt x="2096" y="3847"/>
                  </a:lnTo>
                  <a:cubicBezTo>
                    <a:pt x="2096" y="3335"/>
                    <a:pt x="2262" y="2882"/>
                    <a:pt x="2572" y="2513"/>
                  </a:cubicBezTo>
                  <a:cubicBezTo>
                    <a:pt x="2631" y="2442"/>
                    <a:pt x="2619" y="2334"/>
                    <a:pt x="2560" y="2287"/>
                  </a:cubicBezTo>
                  <a:cubicBezTo>
                    <a:pt x="2528" y="2260"/>
                    <a:pt x="2488" y="2248"/>
                    <a:pt x="2450" y="2248"/>
                  </a:cubicBezTo>
                  <a:cubicBezTo>
                    <a:pt x="2404" y="2248"/>
                    <a:pt x="2360" y="2266"/>
                    <a:pt x="2334" y="2299"/>
                  </a:cubicBezTo>
                  <a:cubicBezTo>
                    <a:pt x="1965" y="2739"/>
                    <a:pt x="1774" y="3251"/>
                    <a:pt x="1774" y="3870"/>
                  </a:cubicBezTo>
                  <a:lnTo>
                    <a:pt x="1774" y="3882"/>
                  </a:lnTo>
                  <a:lnTo>
                    <a:pt x="1667" y="3882"/>
                  </a:lnTo>
                  <a:cubicBezTo>
                    <a:pt x="1595" y="3882"/>
                    <a:pt x="1512" y="3894"/>
                    <a:pt x="1453" y="3930"/>
                  </a:cubicBezTo>
                  <a:cubicBezTo>
                    <a:pt x="1417" y="3727"/>
                    <a:pt x="1393" y="3537"/>
                    <a:pt x="1393" y="3346"/>
                  </a:cubicBezTo>
                  <a:cubicBezTo>
                    <a:pt x="1393" y="1799"/>
                    <a:pt x="2643" y="548"/>
                    <a:pt x="4191" y="548"/>
                  </a:cubicBezTo>
                  <a:close/>
                  <a:moveTo>
                    <a:pt x="5084" y="6990"/>
                  </a:moveTo>
                  <a:lnTo>
                    <a:pt x="5084" y="7537"/>
                  </a:lnTo>
                  <a:cubicBezTo>
                    <a:pt x="5084" y="7895"/>
                    <a:pt x="5310" y="8228"/>
                    <a:pt x="5667" y="8347"/>
                  </a:cubicBezTo>
                  <a:lnTo>
                    <a:pt x="6001" y="8466"/>
                  </a:lnTo>
                  <a:lnTo>
                    <a:pt x="5620" y="8811"/>
                  </a:lnTo>
                  <a:cubicBezTo>
                    <a:pt x="5489" y="8942"/>
                    <a:pt x="5429" y="9109"/>
                    <a:pt x="5429" y="9300"/>
                  </a:cubicBezTo>
                  <a:lnTo>
                    <a:pt x="5429" y="9359"/>
                  </a:lnTo>
                  <a:cubicBezTo>
                    <a:pt x="5060" y="9514"/>
                    <a:pt x="4643" y="9621"/>
                    <a:pt x="4191" y="9621"/>
                  </a:cubicBezTo>
                  <a:cubicBezTo>
                    <a:pt x="3762" y="9621"/>
                    <a:pt x="3334" y="9538"/>
                    <a:pt x="2965" y="9359"/>
                  </a:cubicBezTo>
                  <a:lnTo>
                    <a:pt x="2965" y="9300"/>
                  </a:lnTo>
                  <a:cubicBezTo>
                    <a:pt x="2965" y="9121"/>
                    <a:pt x="2881" y="8942"/>
                    <a:pt x="2762" y="8811"/>
                  </a:cubicBezTo>
                  <a:lnTo>
                    <a:pt x="2429" y="8466"/>
                  </a:lnTo>
                  <a:lnTo>
                    <a:pt x="2750" y="8347"/>
                  </a:lnTo>
                  <a:cubicBezTo>
                    <a:pt x="3096" y="8228"/>
                    <a:pt x="3334" y="7895"/>
                    <a:pt x="3334" y="7537"/>
                  </a:cubicBezTo>
                  <a:lnTo>
                    <a:pt x="3334" y="6990"/>
                  </a:lnTo>
                  <a:cubicBezTo>
                    <a:pt x="3596" y="7097"/>
                    <a:pt x="3893" y="7156"/>
                    <a:pt x="4215" y="7156"/>
                  </a:cubicBezTo>
                  <a:cubicBezTo>
                    <a:pt x="4524" y="7156"/>
                    <a:pt x="4822" y="7097"/>
                    <a:pt x="5084" y="6990"/>
                  </a:cubicBezTo>
                  <a:close/>
                  <a:moveTo>
                    <a:pt x="1560" y="1"/>
                  </a:moveTo>
                  <a:cubicBezTo>
                    <a:pt x="798" y="1"/>
                    <a:pt x="179" y="620"/>
                    <a:pt x="179" y="1382"/>
                  </a:cubicBezTo>
                  <a:cubicBezTo>
                    <a:pt x="179" y="1977"/>
                    <a:pt x="548" y="2501"/>
                    <a:pt x="1119" y="2692"/>
                  </a:cubicBezTo>
                  <a:cubicBezTo>
                    <a:pt x="1072" y="2882"/>
                    <a:pt x="1060" y="3096"/>
                    <a:pt x="1060" y="3299"/>
                  </a:cubicBezTo>
                  <a:cubicBezTo>
                    <a:pt x="1060" y="3573"/>
                    <a:pt x="1084" y="3835"/>
                    <a:pt x="1155" y="4108"/>
                  </a:cubicBezTo>
                  <a:cubicBezTo>
                    <a:pt x="1095" y="4192"/>
                    <a:pt x="1060" y="4311"/>
                    <a:pt x="1060" y="4442"/>
                  </a:cubicBezTo>
                  <a:cubicBezTo>
                    <a:pt x="1060" y="4775"/>
                    <a:pt x="1322" y="5037"/>
                    <a:pt x="1655" y="5037"/>
                  </a:cubicBezTo>
                  <a:lnTo>
                    <a:pt x="1774" y="5037"/>
                  </a:lnTo>
                  <a:cubicBezTo>
                    <a:pt x="1869" y="5799"/>
                    <a:pt x="2334" y="6442"/>
                    <a:pt x="2965" y="6811"/>
                  </a:cubicBezTo>
                  <a:lnTo>
                    <a:pt x="2965" y="7526"/>
                  </a:lnTo>
                  <a:cubicBezTo>
                    <a:pt x="2965" y="7752"/>
                    <a:pt x="2810" y="7954"/>
                    <a:pt x="2596" y="8038"/>
                  </a:cubicBezTo>
                  <a:lnTo>
                    <a:pt x="798" y="8669"/>
                  </a:lnTo>
                  <a:cubicBezTo>
                    <a:pt x="322" y="8835"/>
                    <a:pt x="0" y="9300"/>
                    <a:pt x="0" y="9823"/>
                  </a:cubicBezTo>
                  <a:lnTo>
                    <a:pt x="0" y="10990"/>
                  </a:lnTo>
                  <a:cubicBezTo>
                    <a:pt x="0" y="11085"/>
                    <a:pt x="71" y="11157"/>
                    <a:pt x="155" y="11157"/>
                  </a:cubicBezTo>
                  <a:cubicBezTo>
                    <a:pt x="250" y="11157"/>
                    <a:pt x="322" y="11085"/>
                    <a:pt x="322" y="10990"/>
                  </a:cubicBezTo>
                  <a:lnTo>
                    <a:pt x="322" y="9823"/>
                  </a:lnTo>
                  <a:cubicBezTo>
                    <a:pt x="322" y="9442"/>
                    <a:pt x="560" y="9109"/>
                    <a:pt x="917" y="8990"/>
                  </a:cubicBezTo>
                  <a:lnTo>
                    <a:pt x="2048" y="8585"/>
                  </a:lnTo>
                  <a:lnTo>
                    <a:pt x="2512" y="9050"/>
                  </a:lnTo>
                  <a:cubicBezTo>
                    <a:pt x="2584" y="9121"/>
                    <a:pt x="2619" y="9204"/>
                    <a:pt x="2619" y="9300"/>
                  </a:cubicBezTo>
                  <a:lnTo>
                    <a:pt x="2619" y="10990"/>
                  </a:lnTo>
                  <a:cubicBezTo>
                    <a:pt x="2619" y="11085"/>
                    <a:pt x="2691" y="11157"/>
                    <a:pt x="2774" y="11157"/>
                  </a:cubicBezTo>
                  <a:cubicBezTo>
                    <a:pt x="2869" y="11157"/>
                    <a:pt x="2941" y="11085"/>
                    <a:pt x="2941" y="10990"/>
                  </a:cubicBezTo>
                  <a:lnTo>
                    <a:pt x="2941" y="9704"/>
                  </a:lnTo>
                  <a:cubicBezTo>
                    <a:pt x="3334" y="9847"/>
                    <a:pt x="3751" y="9943"/>
                    <a:pt x="4179" y="9943"/>
                  </a:cubicBezTo>
                  <a:cubicBezTo>
                    <a:pt x="4608" y="9943"/>
                    <a:pt x="5024" y="9859"/>
                    <a:pt x="5417" y="9704"/>
                  </a:cubicBezTo>
                  <a:lnTo>
                    <a:pt x="5417" y="9776"/>
                  </a:lnTo>
                  <a:cubicBezTo>
                    <a:pt x="5417" y="9859"/>
                    <a:pt x="5489" y="9943"/>
                    <a:pt x="5572" y="9943"/>
                  </a:cubicBezTo>
                  <a:cubicBezTo>
                    <a:pt x="5667" y="9943"/>
                    <a:pt x="5739" y="9859"/>
                    <a:pt x="5739" y="9776"/>
                  </a:cubicBezTo>
                  <a:lnTo>
                    <a:pt x="5739" y="9300"/>
                  </a:lnTo>
                  <a:cubicBezTo>
                    <a:pt x="5739" y="9204"/>
                    <a:pt x="5786" y="9109"/>
                    <a:pt x="5846" y="9038"/>
                  </a:cubicBezTo>
                  <a:lnTo>
                    <a:pt x="6310" y="8585"/>
                  </a:lnTo>
                  <a:lnTo>
                    <a:pt x="7441" y="8978"/>
                  </a:lnTo>
                  <a:cubicBezTo>
                    <a:pt x="7799" y="9097"/>
                    <a:pt x="8037" y="9442"/>
                    <a:pt x="8037" y="9812"/>
                  </a:cubicBezTo>
                  <a:lnTo>
                    <a:pt x="8037" y="10990"/>
                  </a:lnTo>
                  <a:cubicBezTo>
                    <a:pt x="8037" y="11085"/>
                    <a:pt x="8108" y="11157"/>
                    <a:pt x="8192" y="11157"/>
                  </a:cubicBezTo>
                  <a:cubicBezTo>
                    <a:pt x="8287" y="11157"/>
                    <a:pt x="8358" y="11085"/>
                    <a:pt x="8358" y="10990"/>
                  </a:cubicBezTo>
                  <a:lnTo>
                    <a:pt x="8358" y="9812"/>
                  </a:lnTo>
                  <a:cubicBezTo>
                    <a:pt x="8358" y="9300"/>
                    <a:pt x="8037" y="8835"/>
                    <a:pt x="7561" y="8669"/>
                  </a:cubicBezTo>
                  <a:lnTo>
                    <a:pt x="5763" y="8038"/>
                  </a:lnTo>
                  <a:cubicBezTo>
                    <a:pt x="5548" y="7954"/>
                    <a:pt x="5405" y="7752"/>
                    <a:pt x="5405" y="7526"/>
                  </a:cubicBezTo>
                  <a:lnTo>
                    <a:pt x="5405" y="6811"/>
                  </a:lnTo>
                  <a:cubicBezTo>
                    <a:pt x="6037" y="6442"/>
                    <a:pt x="6489" y="5799"/>
                    <a:pt x="6596" y="5037"/>
                  </a:cubicBezTo>
                  <a:lnTo>
                    <a:pt x="6715" y="5037"/>
                  </a:lnTo>
                  <a:cubicBezTo>
                    <a:pt x="7037" y="5037"/>
                    <a:pt x="7310" y="4775"/>
                    <a:pt x="7310" y="4442"/>
                  </a:cubicBezTo>
                  <a:cubicBezTo>
                    <a:pt x="7310" y="4323"/>
                    <a:pt x="7263" y="4204"/>
                    <a:pt x="7203" y="4108"/>
                  </a:cubicBezTo>
                  <a:cubicBezTo>
                    <a:pt x="7275" y="3847"/>
                    <a:pt x="7310" y="3585"/>
                    <a:pt x="7310" y="3299"/>
                  </a:cubicBezTo>
                  <a:cubicBezTo>
                    <a:pt x="7310" y="3096"/>
                    <a:pt x="7287" y="2882"/>
                    <a:pt x="7251" y="2692"/>
                  </a:cubicBezTo>
                  <a:cubicBezTo>
                    <a:pt x="7799" y="2501"/>
                    <a:pt x="8180" y="1977"/>
                    <a:pt x="8180" y="1382"/>
                  </a:cubicBezTo>
                  <a:cubicBezTo>
                    <a:pt x="8180" y="620"/>
                    <a:pt x="7561" y="1"/>
                    <a:pt x="6799" y="1"/>
                  </a:cubicBezTo>
                  <a:cubicBezTo>
                    <a:pt x="6358" y="1"/>
                    <a:pt x="5953" y="203"/>
                    <a:pt x="5679" y="560"/>
                  </a:cubicBezTo>
                  <a:cubicBezTo>
                    <a:pt x="5239" y="310"/>
                    <a:pt x="4727" y="179"/>
                    <a:pt x="4179" y="179"/>
                  </a:cubicBezTo>
                  <a:cubicBezTo>
                    <a:pt x="3631" y="179"/>
                    <a:pt x="3119" y="310"/>
                    <a:pt x="2679" y="560"/>
                  </a:cubicBezTo>
                  <a:cubicBezTo>
                    <a:pt x="2429" y="203"/>
                    <a:pt x="2012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189;p68">
              <a:extLst>
                <a:ext uri="{FF2B5EF4-FFF2-40B4-BE49-F238E27FC236}">
                  <a16:creationId xmlns:a16="http://schemas.microsoft.com/office/drawing/2014/main" id="{584D75B4-528B-C244-BA9D-10AA02B2DD1E}"/>
                </a:ext>
              </a:extLst>
            </p:cNvPr>
            <p:cNvSpPr/>
            <p:nvPr/>
          </p:nvSpPr>
          <p:spPr>
            <a:xfrm>
              <a:off x="5923707" y="2588136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90" y="15"/>
                    <a:pt x="60" y="45"/>
                  </a:cubicBezTo>
                  <a:cubicBezTo>
                    <a:pt x="0" y="104"/>
                    <a:pt x="0" y="199"/>
                    <a:pt x="60" y="259"/>
                  </a:cubicBezTo>
                  <a:cubicBezTo>
                    <a:pt x="191" y="402"/>
                    <a:pt x="429" y="485"/>
                    <a:pt x="703" y="485"/>
                  </a:cubicBezTo>
                  <a:cubicBezTo>
                    <a:pt x="953" y="485"/>
                    <a:pt x="1191" y="402"/>
                    <a:pt x="1334" y="259"/>
                  </a:cubicBezTo>
                  <a:cubicBezTo>
                    <a:pt x="1370" y="199"/>
                    <a:pt x="1370" y="104"/>
                    <a:pt x="1310" y="45"/>
                  </a:cubicBezTo>
                  <a:cubicBezTo>
                    <a:pt x="1280" y="15"/>
                    <a:pt x="1239" y="0"/>
                    <a:pt x="1197" y="0"/>
                  </a:cubicBezTo>
                  <a:cubicBezTo>
                    <a:pt x="1155" y="0"/>
                    <a:pt x="1114" y="15"/>
                    <a:pt x="1084" y="45"/>
                  </a:cubicBezTo>
                  <a:cubicBezTo>
                    <a:pt x="1024" y="104"/>
                    <a:pt x="881" y="176"/>
                    <a:pt x="679" y="176"/>
                  </a:cubicBezTo>
                  <a:cubicBezTo>
                    <a:pt x="488" y="176"/>
                    <a:pt x="346" y="104"/>
                    <a:pt x="286" y="45"/>
                  </a:cubicBezTo>
                  <a:cubicBezTo>
                    <a:pt x="256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190;p68">
              <a:extLst>
                <a:ext uri="{FF2B5EF4-FFF2-40B4-BE49-F238E27FC236}">
                  <a16:creationId xmlns:a16="http://schemas.microsoft.com/office/drawing/2014/main" id="{31E1A483-9D31-444B-A35A-5766CCFD395E}"/>
                </a:ext>
              </a:extLst>
            </p:cNvPr>
            <p:cNvSpPr/>
            <p:nvPr/>
          </p:nvSpPr>
          <p:spPr>
            <a:xfrm>
              <a:off x="5983677" y="2742291"/>
              <a:ext cx="10201" cy="26833"/>
            </a:xfrm>
            <a:custGeom>
              <a:avLst/>
              <a:gdLst/>
              <a:ahLst/>
              <a:cxnLst/>
              <a:rect l="l" t="t" r="r" b="b"/>
              <a:pathLst>
                <a:path w="322" h="847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679"/>
                  </a:lnTo>
                  <a:cubicBezTo>
                    <a:pt x="0" y="775"/>
                    <a:pt x="72" y="846"/>
                    <a:pt x="155" y="846"/>
                  </a:cubicBezTo>
                  <a:cubicBezTo>
                    <a:pt x="250" y="846"/>
                    <a:pt x="322" y="775"/>
                    <a:pt x="322" y="679"/>
                  </a:cubicBezTo>
                  <a:lnTo>
                    <a:pt x="322" y="155"/>
                  </a:lnTo>
                  <a:cubicBezTo>
                    <a:pt x="322" y="72"/>
                    <a:pt x="262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191;p68">
              <a:extLst>
                <a:ext uri="{FF2B5EF4-FFF2-40B4-BE49-F238E27FC236}">
                  <a16:creationId xmlns:a16="http://schemas.microsoft.com/office/drawing/2014/main" id="{173EDE61-0ADB-1042-8E2A-23A6419DBCA1}"/>
                </a:ext>
              </a:extLst>
            </p:cNvPr>
            <p:cNvSpPr/>
            <p:nvPr/>
          </p:nvSpPr>
          <p:spPr>
            <a:xfrm>
              <a:off x="5906726" y="2543531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72" y="512"/>
                    <a:pt x="167" y="512"/>
                  </a:cubicBezTo>
                  <a:cubicBezTo>
                    <a:pt x="251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192;p68">
              <a:extLst>
                <a:ext uri="{FF2B5EF4-FFF2-40B4-BE49-F238E27FC236}">
                  <a16:creationId xmlns:a16="http://schemas.microsoft.com/office/drawing/2014/main" id="{EC0FBEE6-2879-9E49-93D4-55C02EF1D6BD}"/>
                </a:ext>
              </a:extLst>
            </p:cNvPr>
            <p:cNvSpPr/>
            <p:nvPr/>
          </p:nvSpPr>
          <p:spPr>
            <a:xfrm>
              <a:off x="5972747" y="2543531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41"/>
                    <a:pt x="72" y="512"/>
                    <a:pt x="167" y="512"/>
                  </a:cubicBezTo>
                  <a:cubicBezTo>
                    <a:pt x="250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193;p68">
              <a:extLst>
                <a:ext uri="{FF2B5EF4-FFF2-40B4-BE49-F238E27FC236}">
                  <a16:creationId xmlns:a16="http://schemas.microsoft.com/office/drawing/2014/main" id="{70A4CEC2-2830-1742-91D2-F0108EED3BBB}"/>
                </a:ext>
              </a:extLst>
            </p:cNvPr>
            <p:cNvSpPr/>
            <p:nvPr/>
          </p:nvSpPr>
          <p:spPr>
            <a:xfrm>
              <a:off x="5901055" y="2526931"/>
              <a:ext cx="16252" cy="10581"/>
            </a:xfrm>
            <a:custGeom>
              <a:avLst/>
              <a:gdLst/>
              <a:ahLst/>
              <a:cxnLst/>
              <a:rect l="l" t="t" r="r" b="b"/>
              <a:pathLst>
                <a:path w="513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346" y="334"/>
                  </a:lnTo>
                  <a:cubicBezTo>
                    <a:pt x="430" y="334"/>
                    <a:pt x="501" y="262"/>
                    <a:pt x="501" y="167"/>
                  </a:cubicBezTo>
                  <a:cubicBezTo>
                    <a:pt x="513" y="84"/>
                    <a:pt x="430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194;p68">
              <a:extLst>
                <a:ext uri="{FF2B5EF4-FFF2-40B4-BE49-F238E27FC236}">
                  <a16:creationId xmlns:a16="http://schemas.microsoft.com/office/drawing/2014/main" id="{DEE62343-F2B7-ED47-BAAD-D43229462667}"/>
                </a:ext>
              </a:extLst>
            </p:cNvPr>
            <p:cNvSpPr/>
            <p:nvPr/>
          </p:nvSpPr>
          <p:spPr>
            <a:xfrm>
              <a:off x="5972367" y="2526899"/>
              <a:ext cx="16220" cy="10613"/>
            </a:xfrm>
            <a:custGeom>
              <a:avLst/>
              <a:gdLst/>
              <a:ahLst/>
              <a:cxnLst/>
              <a:rect l="l" t="t" r="r" b="b"/>
              <a:pathLst>
                <a:path w="512" h="335" extrusionOk="0">
                  <a:moveTo>
                    <a:pt x="364" y="0"/>
                  </a:moveTo>
                  <a:cubicBezTo>
                    <a:pt x="358" y="0"/>
                    <a:pt x="352" y="0"/>
                    <a:pt x="345" y="1"/>
                  </a:cubicBezTo>
                  <a:lnTo>
                    <a:pt x="167" y="1"/>
                  </a:lnTo>
                  <a:cubicBezTo>
                    <a:pt x="72" y="1"/>
                    <a:pt x="0" y="85"/>
                    <a:pt x="0" y="168"/>
                  </a:cubicBezTo>
                  <a:cubicBezTo>
                    <a:pt x="0" y="263"/>
                    <a:pt x="72" y="335"/>
                    <a:pt x="167" y="335"/>
                  </a:cubicBezTo>
                  <a:lnTo>
                    <a:pt x="345" y="335"/>
                  </a:lnTo>
                  <a:cubicBezTo>
                    <a:pt x="429" y="335"/>
                    <a:pt x="500" y="263"/>
                    <a:pt x="500" y="168"/>
                  </a:cubicBezTo>
                  <a:cubicBezTo>
                    <a:pt x="511" y="79"/>
                    <a:pt x="450" y="0"/>
                    <a:pt x="3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3;p33">
            <a:extLst>
              <a:ext uri="{FF2B5EF4-FFF2-40B4-BE49-F238E27FC236}">
                <a16:creationId xmlns:a16="http://schemas.microsoft.com/office/drawing/2014/main" id="{2AECF97E-1FA4-0347-AC82-648A9EC6AC2B}"/>
              </a:ext>
            </a:extLst>
          </p:cNvPr>
          <p:cNvSpPr txBox="1">
            <a:spLocks/>
          </p:cNvSpPr>
          <p:nvPr/>
        </p:nvSpPr>
        <p:spPr>
          <a:xfrm>
            <a:off x="311700" y="245033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2"/>
                </a:solidFill>
                <a:latin typeface="Trade Gothic LT Std Cn" panose="020B0503020502020204" pitchFamily="34" charset="77"/>
                <a:ea typeface="Trade Gothic LT Std Cn" panose="020B0503020502020204" pitchFamily="34" charset="77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RESOURCES</a:t>
            </a:r>
          </a:p>
        </p:txBody>
      </p:sp>
      <p:sp>
        <p:nvSpPr>
          <p:cNvPr id="6" name="Google Shape;204;p33">
            <a:extLst>
              <a:ext uri="{FF2B5EF4-FFF2-40B4-BE49-F238E27FC236}">
                <a16:creationId xmlns:a16="http://schemas.microsoft.com/office/drawing/2014/main" id="{6E5E00D7-1594-A547-BFE7-EB34A2AB7E7C}"/>
              </a:ext>
            </a:extLst>
          </p:cNvPr>
          <p:cNvSpPr txBox="1">
            <a:spLocks/>
          </p:cNvSpPr>
          <p:nvPr/>
        </p:nvSpPr>
        <p:spPr>
          <a:xfrm>
            <a:off x="2808750" y="1333974"/>
            <a:ext cx="35265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lt2"/>
                </a:solidFill>
                <a:latin typeface="Trade Gothic LT Std Cn" panose="020B0503020502020204" pitchFamily="34" charset="77"/>
                <a:ea typeface="Trade Gothic LT Std Cn" panose="020B0503020502020204" pitchFamily="34" charset="77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55867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>
            <a:spLocks noGrp="1"/>
          </p:cNvSpPr>
          <p:nvPr>
            <p:ph type="title"/>
          </p:nvPr>
        </p:nvSpPr>
        <p:spPr>
          <a:xfrm>
            <a:off x="701599" y="612675"/>
            <a:ext cx="7727697" cy="89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ONLINE RESOURCES</a:t>
            </a:r>
            <a:endParaRPr dirty="0"/>
          </a:p>
        </p:txBody>
      </p:sp>
      <p:sp>
        <p:nvSpPr>
          <p:cNvPr id="260" name="Google Shape;260;p38"/>
          <p:cNvSpPr txBox="1">
            <a:spLocks noGrp="1"/>
          </p:cNvSpPr>
          <p:nvPr>
            <p:ph type="title" idx="2"/>
          </p:nvPr>
        </p:nvSpPr>
        <p:spPr>
          <a:xfrm>
            <a:off x="1288000" y="2984500"/>
            <a:ext cx="1787400" cy="5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NEW STUDENT HUB</a:t>
            </a:r>
          </a:p>
        </p:txBody>
      </p:sp>
      <p:sp>
        <p:nvSpPr>
          <p:cNvPr id="261" name="Google Shape;261;p38"/>
          <p:cNvSpPr txBox="1">
            <a:spLocks noGrp="1"/>
          </p:cNvSpPr>
          <p:nvPr>
            <p:ph type="subTitle" idx="1"/>
          </p:nvPr>
        </p:nvSpPr>
        <p:spPr>
          <a:xfrm>
            <a:off x="1135623" y="3467900"/>
            <a:ext cx="2092154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Everything you need, all in one place</a:t>
            </a:r>
          </a:p>
        </p:txBody>
      </p:sp>
      <p:sp>
        <p:nvSpPr>
          <p:cNvPr id="262" name="Google Shape;262;p38"/>
          <p:cNvSpPr txBox="1">
            <a:spLocks noGrp="1"/>
          </p:cNvSpPr>
          <p:nvPr>
            <p:ph type="title" idx="3"/>
          </p:nvPr>
        </p:nvSpPr>
        <p:spPr>
          <a:xfrm>
            <a:off x="3678300" y="2984600"/>
            <a:ext cx="1787400" cy="5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WEEKLY WEBINARS</a:t>
            </a:r>
          </a:p>
        </p:txBody>
      </p:sp>
      <p:sp>
        <p:nvSpPr>
          <p:cNvPr id="263" name="Google Shape;263;p38"/>
          <p:cNvSpPr txBox="1">
            <a:spLocks noGrp="1"/>
          </p:cNvSpPr>
          <p:nvPr>
            <p:ph type="subTitle" idx="4"/>
          </p:nvPr>
        </p:nvSpPr>
        <p:spPr>
          <a:xfrm>
            <a:off x="3678300" y="3467900"/>
            <a:ext cx="17874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Tuesdays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@ 7 p.m.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June 8-August 10</a:t>
            </a:r>
            <a:endParaRPr dirty="0">
              <a:latin typeface="Merriweather Sans" pitchFamily="2" charset="77"/>
            </a:endParaRPr>
          </a:p>
        </p:txBody>
      </p:sp>
      <p:sp>
        <p:nvSpPr>
          <p:cNvPr id="264" name="Google Shape;264;p38"/>
          <p:cNvSpPr txBox="1">
            <a:spLocks noGrp="1"/>
          </p:cNvSpPr>
          <p:nvPr>
            <p:ph type="title" idx="5"/>
          </p:nvPr>
        </p:nvSpPr>
        <p:spPr>
          <a:xfrm>
            <a:off x="6068600" y="2984600"/>
            <a:ext cx="1787400" cy="5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YOUTUBE</a:t>
            </a:r>
          </a:p>
        </p:txBody>
      </p:sp>
      <p:sp>
        <p:nvSpPr>
          <p:cNvPr id="265" name="Google Shape;265;p38"/>
          <p:cNvSpPr txBox="1">
            <a:spLocks noGrp="1"/>
          </p:cNvSpPr>
          <p:nvPr>
            <p:ph type="subTitle" idx="6"/>
          </p:nvPr>
        </p:nvSpPr>
        <p:spPr>
          <a:xfrm>
            <a:off x="5800058" y="3467900"/>
            <a:ext cx="2360696" cy="89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Housing 101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Day in the Life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erriweather Sans" pitchFamily="2" charset="77"/>
              </a:rPr>
              <a:t>360-degree video tours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Merriweather Sans" pitchFamily="2" charset="77"/>
            </a:endParaRPr>
          </a:p>
        </p:txBody>
      </p:sp>
      <p:sp>
        <p:nvSpPr>
          <p:cNvPr id="266" name="Google Shape;266;p38"/>
          <p:cNvSpPr/>
          <p:nvPr/>
        </p:nvSpPr>
        <p:spPr>
          <a:xfrm>
            <a:off x="1683850" y="1749300"/>
            <a:ext cx="995700" cy="99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p38"/>
          <p:cNvSpPr/>
          <p:nvPr/>
        </p:nvSpPr>
        <p:spPr>
          <a:xfrm>
            <a:off x="4074150" y="1749300"/>
            <a:ext cx="995700" cy="99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8"/>
          <p:cNvSpPr/>
          <p:nvPr/>
        </p:nvSpPr>
        <p:spPr>
          <a:xfrm>
            <a:off x="6464450" y="1749300"/>
            <a:ext cx="995700" cy="99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9117;p65">
            <a:extLst>
              <a:ext uri="{FF2B5EF4-FFF2-40B4-BE49-F238E27FC236}">
                <a16:creationId xmlns:a16="http://schemas.microsoft.com/office/drawing/2014/main" id="{37FD7396-1B34-724A-9285-488B3CCBDCB6}"/>
              </a:ext>
            </a:extLst>
          </p:cNvPr>
          <p:cNvGrpSpPr/>
          <p:nvPr/>
        </p:nvGrpSpPr>
        <p:grpSpPr>
          <a:xfrm>
            <a:off x="4265787" y="1975825"/>
            <a:ext cx="630507" cy="575382"/>
            <a:chOff x="1958520" y="2302574"/>
            <a:chExt cx="359213" cy="327807"/>
          </a:xfrm>
          <a:solidFill>
            <a:schemeClr val="bg2"/>
          </a:solidFill>
        </p:grpSpPr>
        <p:sp>
          <p:nvSpPr>
            <p:cNvPr id="20" name="Google Shape;9118;p65">
              <a:extLst>
                <a:ext uri="{FF2B5EF4-FFF2-40B4-BE49-F238E27FC236}">
                  <a16:creationId xmlns:a16="http://schemas.microsoft.com/office/drawing/2014/main" id="{0B1963A2-522B-2842-B310-57077EEA1299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19;p65">
              <a:extLst>
                <a:ext uri="{FF2B5EF4-FFF2-40B4-BE49-F238E27FC236}">
                  <a16:creationId xmlns:a16="http://schemas.microsoft.com/office/drawing/2014/main" id="{87D415E9-F1EA-9D47-8385-8A796DE6CDE4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0;p65">
              <a:extLst>
                <a:ext uri="{FF2B5EF4-FFF2-40B4-BE49-F238E27FC236}">
                  <a16:creationId xmlns:a16="http://schemas.microsoft.com/office/drawing/2014/main" id="{88BA17F2-FDE9-CA40-8BBF-5708A0D80562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12472;p71">
            <a:extLst>
              <a:ext uri="{FF2B5EF4-FFF2-40B4-BE49-F238E27FC236}">
                <a16:creationId xmlns:a16="http://schemas.microsoft.com/office/drawing/2014/main" id="{4F2BDAE7-32C0-534C-94CB-886CB9F7C947}"/>
              </a:ext>
            </a:extLst>
          </p:cNvPr>
          <p:cNvGrpSpPr/>
          <p:nvPr/>
        </p:nvGrpSpPr>
        <p:grpSpPr>
          <a:xfrm>
            <a:off x="6667086" y="1937217"/>
            <a:ext cx="590428" cy="590483"/>
            <a:chOff x="5549861" y="3817349"/>
            <a:chExt cx="345642" cy="345674"/>
          </a:xfrm>
          <a:solidFill>
            <a:schemeClr val="bg2"/>
          </a:solidFill>
        </p:grpSpPr>
        <p:sp>
          <p:nvSpPr>
            <p:cNvPr id="28" name="Google Shape;12473;p71">
              <a:extLst>
                <a:ext uri="{FF2B5EF4-FFF2-40B4-BE49-F238E27FC236}">
                  <a16:creationId xmlns:a16="http://schemas.microsoft.com/office/drawing/2014/main" id="{94E007D7-011A-5E44-BEC5-B9DA3EDB9B38}"/>
                </a:ext>
              </a:extLst>
            </p:cNvPr>
            <p:cNvSpPr/>
            <p:nvPr/>
          </p:nvSpPr>
          <p:spPr>
            <a:xfrm>
              <a:off x="5549861" y="3817349"/>
              <a:ext cx="345642" cy="345674"/>
            </a:xfrm>
            <a:custGeom>
              <a:avLst/>
              <a:gdLst/>
              <a:ahLst/>
              <a:cxnLst/>
              <a:rect l="l" t="t" r="r" b="b"/>
              <a:pathLst>
                <a:path w="10859" h="10860" extrusionOk="0">
                  <a:moveTo>
                    <a:pt x="5429" y="334"/>
                  </a:moveTo>
                  <a:cubicBezTo>
                    <a:pt x="8239" y="334"/>
                    <a:pt x="10513" y="2608"/>
                    <a:pt x="10513" y="5430"/>
                  </a:cubicBezTo>
                  <a:cubicBezTo>
                    <a:pt x="10513" y="8240"/>
                    <a:pt x="8227" y="10514"/>
                    <a:pt x="5429" y="10514"/>
                  </a:cubicBezTo>
                  <a:cubicBezTo>
                    <a:pt x="2619" y="10514"/>
                    <a:pt x="333" y="8240"/>
                    <a:pt x="333" y="5430"/>
                  </a:cubicBezTo>
                  <a:cubicBezTo>
                    <a:pt x="333" y="2608"/>
                    <a:pt x="2619" y="334"/>
                    <a:pt x="5429" y="334"/>
                  </a:cubicBezTo>
                  <a:close/>
                  <a:moveTo>
                    <a:pt x="5429" y="1"/>
                  </a:moveTo>
                  <a:cubicBezTo>
                    <a:pt x="3989" y="1"/>
                    <a:pt x="2619" y="560"/>
                    <a:pt x="1584" y="1584"/>
                  </a:cubicBezTo>
                  <a:cubicBezTo>
                    <a:pt x="560" y="2620"/>
                    <a:pt x="0" y="3989"/>
                    <a:pt x="0" y="5430"/>
                  </a:cubicBezTo>
                  <a:cubicBezTo>
                    <a:pt x="0" y="6871"/>
                    <a:pt x="560" y="8240"/>
                    <a:pt x="1584" y="9264"/>
                  </a:cubicBezTo>
                  <a:cubicBezTo>
                    <a:pt x="2619" y="10300"/>
                    <a:pt x="3989" y="10859"/>
                    <a:pt x="5429" y="10859"/>
                  </a:cubicBezTo>
                  <a:cubicBezTo>
                    <a:pt x="6870" y="10859"/>
                    <a:pt x="8239" y="10300"/>
                    <a:pt x="9263" y="9264"/>
                  </a:cubicBezTo>
                  <a:cubicBezTo>
                    <a:pt x="10299" y="8240"/>
                    <a:pt x="10859" y="6871"/>
                    <a:pt x="10859" y="5430"/>
                  </a:cubicBezTo>
                  <a:cubicBezTo>
                    <a:pt x="10859" y="3989"/>
                    <a:pt x="10299" y="2620"/>
                    <a:pt x="9263" y="1584"/>
                  </a:cubicBezTo>
                  <a:cubicBezTo>
                    <a:pt x="8239" y="560"/>
                    <a:pt x="6870" y="1"/>
                    <a:pt x="5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474;p71">
              <a:extLst>
                <a:ext uri="{FF2B5EF4-FFF2-40B4-BE49-F238E27FC236}">
                  <a16:creationId xmlns:a16="http://schemas.microsoft.com/office/drawing/2014/main" id="{C2DD9002-8753-1849-A4E1-8198D371C249}"/>
                </a:ext>
              </a:extLst>
            </p:cNvPr>
            <p:cNvSpPr/>
            <p:nvPr/>
          </p:nvSpPr>
          <p:spPr>
            <a:xfrm>
              <a:off x="5590763" y="3890208"/>
              <a:ext cx="262661" cy="200052"/>
            </a:xfrm>
            <a:custGeom>
              <a:avLst/>
              <a:gdLst/>
              <a:ahLst/>
              <a:cxnLst/>
              <a:rect l="l" t="t" r="r" b="b"/>
              <a:pathLst>
                <a:path w="8252" h="6285" extrusionOk="0">
                  <a:moveTo>
                    <a:pt x="4123" y="1"/>
                  </a:moveTo>
                  <a:cubicBezTo>
                    <a:pt x="3010" y="1"/>
                    <a:pt x="1900" y="63"/>
                    <a:pt x="799" y="188"/>
                  </a:cubicBezTo>
                  <a:cubicBezTo>
                    <a:pt x="513" y="224"/>
                    <a:pt x="287" y="450"/>
                    <a:pt x="239" y="712"/>
                  </a:cubicBezTo>
                  <a:cubicBezTo>
                    <a:pt x="1" y="2319"/>
                    <a:pt x="1" y="3963"/>
                    <a:pt x="239" y="5570"/>
                  </a:cubicBezTo>
                  <a:cubicBezTo>
                    <a:pt x="287" y="5844"/>
                    <a:pt x="513" y="6058"/>
                    <a:pt x="799" y="6082"/>
                  </a:cubicBezTo>
                  <a:cubicBezTo>
                    <a:pt x="1894" y="6201"/>
                    <a:pt x="3013" y="6284"/>
                    <a:pt x="4132" y="6284"/>
                  </a:cubicBezTo>
                  <a:cubicBezTo>
                    <a:pt x="4609" y="6284"/>
                    <a:pt x="5085" y="6260"/>
                    <a:pt x="5561" y="6249"/>
                  </a:cubicBezTo>
                  <a:cubicBezTo>
                    <a:pt x="5644" y="6249"/>
                    <a:pt x="5716" y="6177"/>
                    <a:pt x="5716" y="6070"/>
                  </a:cubicBezTo>
                  <a:cubicBezTo>
                    <a:pt x="5716" y="5963"/>
                    <a:pt x="5633" y="5891"/>
                    <a:pt x="5537" y="5891"/>
                  </a:cubicBezTo>
                  <a:cubicBezTo>
                    <a:pt x="5051" y="5914"/>
                    <a:pt x="4564" y="5925"/>
                    <a:pt x="4076" y="5925"/>
                  </a:cubicBezTo>
                  <a:cubicBezTo>
                    <a:pt x="2998" y="5925"/>
                    <a:pt x="1916" y="5868"/>
                    <a:pt x="834" y="5737"/>
                  </a:cubicBezTo>
                  <a:cubicBezTo>
                    <a:pt x="715" y="5725"/>
                    <a:pt x="620" y="5641"/>
                    <a:pt x="596" y="5498"/>
                  </a:cubicBezTo>
                  <a:cubicBezTo>
                    <a:pt x="382" y="3927"/>
                    <a:pt x="382" y="2319"/>
                    <a:pt x="596" y="736"/>
                  </a:cubicBezTo>
                  <a:cubicBezTo>
                    <a:pt x="620" y="617"/>
                    <a:pt x="715" y="522"/>
                    <a:pt x="834" y="498"/>
                  </a:cubicBezTo>
                  <a:cubicBezTo>
                    <a:pt x="1942" y="379"/>
                    <a:pt x="3037" y="319"/>
                    <a:pt x="4144" y="319"/>
                  </a:cubicBezTo>
                  <a:cubicBezTo>
                    <a:pt x="5240" y="319"/>
                    <a:pt x="6347" y="379"/>
                    <a:pt x="7442" y="498"/>
                  </a:cubicBezTo>
                  <a:cubicBezTo>
                    <a:pt x="7561" y="522"/>
                    <a:pt x="7669" y="605"/>
                    <a:pt x="7680" y="736"/>
                  </a:cubicBezTo>
                  <a:cubicBezTo>
                    <a:pt x="7907" y="2319"/>
                    <a:pt x="7907" y="3927"/>
                    <a:pt x="7680" y="5498"/>
                  </a:cubicBezTo>
                  <a:cubicBezTo>
                    <a:pt x="7669" y="5617"/>
                    <a:pt x="7561" y="5725"/>
                    <a:pt x="7442" y="5737"/>
                  </a:cubicBezTo>
                  <a:cubicBezTo>
                    <a:pt x="7085" y="5784"/>
                    <a:pt x="6752" y="5820"/>
                    <a:pt x="6395" y="5844"/>
                  </a:cubicBezTo>
                  <a:cubicBezTo>
                    <a:pt x="6299" y="5844"/>
                    <a:pt x="6228" y="5927"/>
                    <a:pt x="6228" y="6010"/>
                  </a:cubicBezTo>
                  <a:cubicBezTo>
                    <a:pt x="6228" y="6110"/>
                    <a:pt x="6299" y="6178"/>
                    <a:pt x="6386" y="6178"/>
                  </a:cubicBezTo>
                  <a:cubicBezTo>
                    <a:pt x="6393" y="6178"/>
                    <a:pt x="6399" y="6178"/>
                    <a:pt x="6406" y="6177"/>
                  </a:cubicBezTo>
                  <a:cubicBezTo>
                    <a:pt x="6764" y="6141"/>
                    <a:pt x="7121" y="6118"/>
                    <a:pt x="7478" y="6070"/>
                  </a:cubicBezTo>
                  <a:cubicBezTo>
                    <a:pt x="7764" y="6034"/>
                    <a:pt x="7978" y="5820"/>
                    <a:pt x="8026" y="5546"/>
                  </a:cubicBezTo>
                  <a:cubicBezTo>
                    <a:pt x="8252" y="3963"/>
                    <a:pt x="8252" y="2319"/>
                    <a:pt x="8014" y="712"/>
                  </a:cubicBezTo>
                  <a:cubicBezTo>
                    <a:pt x="7966" y="426"/>
                    <a:pt x="7740" y="224"/>
                    <a:pt x="7466" y="188"/>
                  </a:cubicBezTo>
                  <a:cubicBezTo>
                    <a:pt x="6353" y="63"/>
                    <a:pt x="5237" y="1"/>
                    <a:pt x="4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475;p71">
              <a:extLst>
                <a:ext uri="{FF2B5EF4-FFF2-40B4-BE49-F238E27FC236}">
                  <a16:creationId xmlns:a16="http://schemas.microsoft.com/office/drawing/2014/main" id="{91AA7521-6046-DE41-8DBD-E81840ED30FD}"/>
                </a:ext>
              </a:extLst>
            </p:cNvPr>
            <p:cNvSpPr/>
            <p:nvPr/>
          </p:nvSpPr>
          <p:spPr>
            <a:xfrm>
              <a:off x="5680587" y="3935024"/>
              <a:ext cx="105389" cy="110514"/>
            </a:xfrm>
            <a:custGeom>
              <a:avLst/>
              <a:gdLst/>
              <a:ahLst/>
              <a:cxnLst/>
              <a:rect l="l" t="t" r="r" b="b"/>
              <a:pathLst>
                <a:path w="3311" h="3472" extrusionOk="0">
                  <a:moveTo>
                    <a:pt x="334" y="447"/>
                  </a:moveTo>
                  <a:lnTo>
                    <a:pt x="2763" y="1733"/>
                  </a:lnTo>
                  <a:lnTo>
                    <a:pt x="334" y="3007"/>
                  </a:lnTo>
                  <a:lnTo>
                    <a:pt x="334" y="447"/>
                  </a:lnTo>
                  <a:close/>
                  <a:moveTo>
                    <a:pt x="163" y="1"/>
                  </a:moveTo>
                  <a:cubicBezTo>
                    <a:pt x="135" y="1"/>
                    <a:pt x="108" y="7"/>
                    <a:pt x="84" y="18"/>
                  </a:cubicBezTo>
                  <a:cubicBezTo>
                    <a:pt x="36" y="54"/>
                    <a:pt x="1" y="114"/>
                    <a:pt x="1" y="173"/>
                  </a:cubicBezTo>
                  <a:lnTo>
                    <a:pt x="1" y="3293"/>
                  </a:lnTo>
                  <a:cubicBezTo>
                    <a:pt x="1" y="3352"/>
                    <a:pt x="24" y="3412"/>
                    <a:pt x="84" y="3447"/>
                  </a:cubicBezTo>
                  <a:cubicBezTo>
                    <a:pt x="120" y="3459"/>
                    <a:pt x="144" y="3471"/>
                    <a:pt x="179" y="3471"/>
                  </a:cubicBezTo>
                  <a:cubicBezTo>
                    <a:pt x="203" y="3471"/>
                    <a:pt x="239" y="3471"/>
                    <a:pt x="251" y="3459"/>
                  </a:cubicBezTo>
                  <a:lnTo>
                    <a:pt x="3227" y="1900"/>
                  </a:lnTo>
                  <a:cubicBezTo>
                    <a:pt x="3287" y="1864"/>
                    <a:pt x="3311" y="1804"/>
                    <a:pt x="3311" y="1745"/>
                  </a:cubicBezTo>
                  <a:cubicBezTo>
                    <a:pt x="3311" y="1673"/>
                    <a:pt x="3287" y="1614"/>
                    <a:pt x="3227" y="1578"/>
                  </a:cubicBezTo>
                  <a:lnTo>
                    <a:pt x="251" y="18"/>
                  </a:lnTo>
                  <a:cubicBezTo>
                    <a:pt x="221" y="7"/>
                    <a:pt x="191" y="1"/>
                    <a:pt x="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2980;p71">
            <a:extLst>
              <a:ext uri="{FF2B5EF4-FFF2-40B4-BE49-F238E27FC236}">
                <a16:creationId xmlns:a16="http://schemas.microsoft.com/office/drawing/2014/main" id="{3E786AFB-CE9C-8F4A-9EFF-4DFF856B4C2E}"/>
              </a:ext>
            </a:extLst>
          </p:cNvPr>
          <p:cNvGrpSpPr/>
          <p:nvPr/>
        </p:nvGrpSpPr>
        <p:grpSpPr>
          <a:xfrm>
            <a:off x="1849273" y="1929333"/>
            <a:ext cx="672047" cy="643137"/>
            <a:chOff x="5621097" y="1500761"/>
            <a:chExt cx="371424" cy="355446"/>
          </a:xfrm>
          <a:solidFill>
            <a:schemeClr val="tx1"/>
          </a:solidFill>
        </p:grpSpPr>
        <p:sp>
          <p:nvSpPr>
            <p:cNvPr id="34" name="Google Shape;12981;p71">
              <a:extLst>
                <a:ext uri="{FF2B5EF4-FFF2-40B4-BE49-F238E27FC236}">
                  <a16:creationId xmlns:a16="http://schemas.microsoft.com/office/drawing/2014/main" id="{4FAC073A-937B-044A-9EFB-59965898F29B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982;p71">
              <a:extLst>
                <a:ext uri="{FF2B5EF4-FFF2-40B4-BE49-F238E27FC236}">
                  <a16:creationId xmlns:a16="http://schemas.microsoft.com/office/drawing/2014/main" id="{4798E4DE-9440-4747-8366-8C99ACA98D8D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F9700-251F-564D-94DA-20A5BDE3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97EC38-9FD7-7848-BC4D-A65E0C6A039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6669067" y="3048281"/>
            <a:ext cx="1787400" cy="576600"/>
          </a:xfrm>
        </p:spPr>
        <p:txBody>
          <a:bodyPr/>
          <a:lstStyle/>
          <a:p>
            <a:r>
              <a:rPr lang="en-US" dirty="0"/>
              <a:t>CHAT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8E31F69-A701-7245-B88B-4E4A84583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9067" y="3560081"/>
            <a:ext cx="1787400" cy="899100"/>
          </a:xfrm>
        </p:spPr>
        <p:txBody>
          <a:bodyPr/>
          <a:lstStyle/>
          <a:p>
            <a:r>
              <a:rPr lang="en-US" dirty="0" err="1"/>
              <a:t>housing.uga.edu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EC494-7304-6F47-BDCC-B8514A87AD3C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81503" y="2956100"/>
            <a:ext cx="1787400" cy="576600"/>
          </a:xfrm>
        </p:spPr>
        <p:txBody>
          <a:bodyPr/>
          <a:lstStyle/>
          <a:p>
            <a:r>
              <a:rPr lang="en-US" dirty="0"/>
              <a:t>CALL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7E88D15-0EFD-9C43-BCD2-8B7CA38B68B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81503" y="3467900"/>
            <a:ext cx="1787400" cy="899100"/>
          </a:xfrm>
        </p:spPr>
        <p:txBody>
          <a:bodyPr/>
          <a:lstStyle/>
          <a:p>
            <a:r>
              <a:rPr lang="en-US" dirty="0"/>
              <a:t>Monday-Friday </a:t>
            </a:r>
          </a:p>
          <a:p>
            <a:r>
              <a:rPr lang="en-US" dirty="0"/>
              <a:t>8 a.m.-5 p.m.</a:t>
            </a:r>
          </a:p>
          <a:p>
            <a:r>
              <a:rPr lang="en-US" dirty="0"/>
              <a:t>706-542-1421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65F58F-2D6A-434E-8728-18B620312411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2594901" y="2956100"/>
            <a:ext cx="1907172" cy="576600"/>
          </a:xfrm>
        </p:spPr>
        <p:txBody>
          <a:bodyPr/>
          <a:lstStyle/>
          <a:p>
            <a:r>
              <a:rPr lang="en-US" dirty="0"/>
              <a:t>BULLDOG</a:t>
            </a:r>
            <a:br>
              <a:rPr lang="en-US" dirty="0"/>
            </a:br>
            <a:r>
              <a:rPr lang="en-US" dirty="0"/>
              <a:t>FRIENDS + FAMILIES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0359ABF-EF89-EA44-9219-A7E247C8CF0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2664013" y="3467900"/>
            <a:ext cx="1787400" cy="899100"/>
          </a:xfrm>
        </p:spPr>
        <p:txBody>
          <a:bodyPr/>
          <a:lstStyle/>
          <a:p>
            <a:r>
              <a:rPr lang="en-US" dirty="0"/>
              <a:t>Didn’t get one or lost it? Download the PDF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A78B097-D273-8740-ACC1-416340BC1E64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4722775" y="2956100"/>
            <a:ext cx="1787400" cy="576600"/>
          </a:xfrm>
        </p:spPr>
        <p:txBody>
          <a:bodyPr/>
          <a:lstStyle/>
          <a:p>
            <a:r>
              <a:rPr lang="en-US" dirty="0"/>
              <a:t>AREA OFFICE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7331959-2AFF-6449-AF34-7D19AE8D9514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4722775" y="3467900"/>
            <a:ext cx="1787400" cy="899100"/>
          </a:xfrm>
        </p:spPr>
        <p:txBody>
          <a:bodyPr/>
          <a:lstStyle/>
          <a:p>
            <a:r>
              <a:rPr lang="en-US" dirty="0"/>
              <a:t>Call for details specific to your building</a:t>
            </a:r>
          </a:p>
        </p:txBody>
      </p:sp>
      <p:grpSp>
        <p:nvGrpSpPr>
          <p:cNvPr id="11" name="Google Shape;10902;p68">
            <a:extLst>
              <a:ext uri="{FF2B5EF4-FFF2-40B4-BE49-F238E27FC236}">
                <a16:creationId xmlns:a16="http://schemas.microsoft.com/office/drawing/2014/main" id="{5392B9AC-3430-9C41-AD69-DC4052527559}"/>
              </a:ext>
            </a:extLst>
          </p:cNvPr>
          <p:cNvGrpSpPr/>
          <p:nvPr/>
        </p:nvGrpSpPr>
        <p:grpSpPr>
          <a:xfrm>
            <a:off x="7370381" y="2241244"/>
            <a:ext cx="599470" cy="577600"/>
            <a:chOff x="3967213" y="3356947"/>
            <a:chExt cx="368185" cy="354753"/>
          </a:xfrm>
          <a:solidFill>
            <a:srgbClr val="C00000"/>
          </a:solidFill>
        </p:grpSpPr>
        <p:sp>
          <p:nvSpPr>
            <p:cNvPr id="12" name="Google Shape;10903;p68">
              <a:extLst>
                <a:ext uri="{FF2B5EF4-FFF2-40B4-BE49-F238E27FC236}">
                  <a16:creationId xmlns:a16="http://schemas.microsoft.com/office/drawing/2014/main" id="{DF284CC4-DA5E-8F46-8C11-2F4E2D49A517}"/>
                </a:ext>
              </a:extLst>
            </p:cNvPr>
            <p:cNvSpPr/>
            <p:nvPr/>
          </p:nvSpPr>
          <p:spPr>
            <a:xfrm>
              <a:off x="4180705" y="3356947"/>
              <a:ext cx="154693" cy="164292"/>
            </a:xfrm>
            <a:custGeom>
              <a:avLst/>
              <a:gdLst/>
              <a:ahLst/>
              <a:cxnLst/>
              <a:rect l="l" t="t" r="r" b="b"/>
              <a:pathLst>
                <a:path w="4883" h="5186" extrusionOk="0">
                  <a:moveTo>
                    <a:pt x="2526" y="0"/>
                  </a:moveTo>
                  <a:cubicBezTo>
                    <a:pt x="1765" y="0"/>
                    <a:pt x="1017" y="368"/>
                    <a:pt x="560" y="1042"/>
                  </a:cubicBezTo>
                  <a:cubicBezTo>
                    <a:pt x="1" y="1875"/>
                    <a:pt x="24" y="2959"/>
                    <a:pt x="632" y="3768"/>
                  </a:cubicBezTo>
                  <a:lnTo>
                    <a:pt x="572" y="5006"/>
                  </a:lnTo>
                  <a:cubicBezTo>
                    <a:pt x="572" y="5066"/>
                    <a:pt x="608" y="5126"/>
                    <a:pt x="655" y="5149"/>
                  </a:cubicBezTo>
                  <a:cubicBezTo>
                    <a:pt x="679" y="5161"/>
                    <a:pt x="715" y="5185"/>
                    <a:pt x="739" y="5185"/>
                  </a:cubicBezTo>
                  <a:cubicBezTo>
                    <a:pt x="774" y="5185"/>
                    <a:pt x="786" y="5185"/>
                    <a:pt x="810" y="5161"/>
                  </a:cubicBezTo>
                  <a:lnTo>
                    <a:pt x="1929" y="4649"/>
                  </a:lnTo>
                  <a:cubicBezTo>
                    <a:pt x="2120" y="4685"/>
                    <a:pt x="2334" y="4721"/>
                    <a:pt x="2525" y="4721"/>
                  </a:cubicBezTo>
                  <a:cubicBezTo>
                    <a:pt x="3299" y="4721"/>
                    <a:pt x="4049" y="4328"/>
                    <a:pt x="4489" y="3673"/>
                  </a:cubicBezTo>
                  <a:cubicBezTo>
                    <a:pt x="4703" y="3363"/>
                    <a:pt x="4834" y="3006"/>
                    <a:pt x="4882" y="2637"/>
                  </a:cubicBezTo>
                  <a:cubicBezTo>
                    <a:pt x="4882" y="2518"/>
                    <a:pt x="4811" y="2447"/>
                    <a:pt x="4715" y="2423"/>
                  </a:cubicBezTo>
                  <a:cubicBezTo>
                    <a:pt x="4709" y="2422"/>
                    <a:pt x="4703" y="2422"/>
                    <a:pt x="4697" y="2422"/>
                  </a:cubicBezTo>
                  <a:cubicBezTo>
                    <a:pt x="4619" y="2422"/>
                    <a:pt x="4536" y="2489"/>
                    <a:pt x="4525" y="2578"/>
                  </a:cubicBezTo>
                  <a:cubicBezTo>
                    <a:pt x="4489" y="2899"/>
                    <a:pt x="4370" y="3197"/>
                    <a:pt x="4192" y="3471"/>
                  </a:cubicBezTo>
                  <a:cubicBezTo>
                    <a:pt x="3809" y="4040"/>
                    <a:pt x="3177" y="4368"/>
                    <a:pt x="2514" y="4368"/>
                  </a:cubicBezTo>
                  <a:cubicBezTo>
                    <a:pt x="2332" y="4368"/>
                    <a:pt x="2147" y="4343"/>
                    <a:pt x="1965" y="4292"/>
                  </a:cubicBezTo>
                  <a:cubicBezTo>
                    <a:pt x="1944" y="4281"/>
                    <a:pt x="1927" y="4275"/>
                    <a:pt x="1911" y="4275"/>
                  </a:cubicBezTo>
                  <a:cubicBezTo>
                    <a:pt x="1891" y="4275"/>
                    <a:pt x="1872" y="4284"/>
                    <a:pt x="1846" y="4304"/>
                  </a:cubicBezTo>
                  <a:lnTo>
                    <a:pt x="917" y="4733"/>
                  </a:lnTo>
                  <a:lnTo>
                    <a:pt x="965" y="3721"/>
                  </a:lnTo>
                  <a:cubicBezTo>
                    <a:pt x="965" y="3673"/>
                    <a:pt x="953" y="3649"/>
                    <a:pt x="929" y="3602"/>
                  </a:cubicBezTo>
                  <a:cubicBezTo>
                    <a:pt x="382" y="2923"/>
                    <a:pt x="358" y="1947"/>
                    <a:pt x="846" y="1220"/>
                  </a:cubicBezTo>
                  <a:cubicBezTo>
                    <a:pt x="1235" y="644"/>
                    <a:pt x="1873" y="327"/>
                    <a:pt x="2524" y="327"/>
                  </a:cubicBezTo>
                  <a:cubicBezTo>
                    <a:pt x="2909" y="327"/>
                    <a:pt x="3299" y="438"/>
                    <a:pt x="3644" y="673"/>
                  </a:cubicBezTo>
                  <a:cubicBezTo>
                    <a:pt x="4084" y="970"/>
                    <a:pt x="4406" y="1435"/>
                    <a:pt x="4501" y="1970"/>
                  </a:cubicBezTo>
                  <a:cubicBezTo>
                    <a:pt x="4523" y="2047"/>
                    <a:pt x="4594" y="2103"/>
                    <a:pt x="4679" y="2103"/>
                  </a:cubicBezTo>
                  <a:cubicBezTo>
                    <a:pt x="4687" y="2103"/>
                    <a:pt x="4695" y="2102"/>
                    <a:pt x="4703" y="2101"/>
                  </a:cubicBezTo>
                  <a:cubicBezTo>
                    <a:pt x="4787" y="2089"/>
                    <a:pt x="4846" y="1994"/>
                    <a:pt x="4834" y="1911"/>
                  </a:cubicBezTo>
                  <a:cubicBezTo>
                    <a:pt x="4715" y="1280"/>
                    <a:pt x="4358" y="744"/>
                    <a:pt x="3834" y="399"/>
                  </a:cubicBezTo>
                  <a:cubicBezTo>
                    <a:pt x="3432" y="129"/>
                    <a:pt x="2977" y="0"/>
                    <a:pt x="25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904;p68">
              <a:extLst>
                <a:ext uri="{FF2B5EF4-FFF2-40B4-BE49-F238E27FC236}">
                  <a16:creationId xmlns:a16="http://schemas.microsoft.com/office/drawing/2014/main" id="{23881B4D-57ED-8C49-87BD-2AE6AE069933}"/>
                </a:ext>
              </a:extLst>
            </p:cNvPr>
            <p:cNvSpPr/>
            <p:nvPr/>
          </p:nvSpPr>
          <p:spPr>
            <a:xfrm>
              <a:off x="4093585" y="3484237"/>
              <a:ext cx="21891" cy="37002"/>
            </a:xfrm>
            <a:custGeom>
              <a:avLst/>
              <a:gdLst/>
              <a:ahLst/>
              <a:cxnLst/>
              <a:rect l="l" t="t" r="r" b="b"/>
              <a:pathLst>
                <a:path w="691" h="1168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00"/>
                  </a:lnTo>
                  <a:cubicBezTo>
                    <a:pt x="0" y="1084"/>
                    <a:pt x="72" y="1167"/>
                    <a:pt x="155" y="1167"/>
                  </a:cubicBezTo>
                  <a:lnTo>
                    <a:pt x="536" y="1167"/>
                  </a:lnTo>
                  <a:cubicBezTo>
                    <a:pt x="619" y="1167"/>
                    <a:pt x="691" y="1084"/>
                    <a:pt x="691" y="1000"/>
                  </a:cubicBezTo>
                  <a:cubicBezTo>
                    <a:pt x="691" y="893"/>
                    <a:pt x="619" y="822"/>
                    <a:pt x="512" y="822"/>
                  </a:cubicBezTo>
                  <a:lnTo>
                    <a:pt x="322" y="822"/>
                  </a:ln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905;p68">
              <a:extLst>
                <a:ext uri="{FF2B5EF4-FFF2-40B4-BE49-F238E27FC236}">
                  <a16:creationId xmlns:a16="http://schemas.microsoft.com/office/drawing/2014/main" id="{B6F8349F-D546-BB41-A2A0-347DCDCE6F09}"/>
                </a:ext>
              </a:extLst>
            </p:cNvPr>
            <p:cNvSpPr/>
            <p:nvPr/>
          </p:nvSpPr>
          <p:spPr>
            <a:xfrm>
              <a:off x="3967213" y="3408047"/>
              <a:ext cx="275394" cy="303653"/>
            </a:xfrm>
            <a:custGeom>
              <a:avLst/>
              <a:gdLst/>
              <a:ahLst/>
              <a:cxnLst/>
              <a:rect l="l" t="t" r="r" b="b"/>
              <a:pathLst>
                <a:path w="8693" h="9585" extrusionOk="0">
                  <a:moveTo>
                    <a:pt x="3549" y="417"/>
                  </a:moveTo>
                  <a:lnTo>
                    <a:pt x="3549" y="417"/>
                  </a:lnTo>
                  <a:cubicBezTo>
                    <a:pt x="3346" y="1024"/>
                    <a:pt x="3001" y="1322"/>
                    <a:pt x="2775" y="1465"/>
                  </a:cubicBezTo>
                  <a:cubicBezTo>
                    <a:pt x="2799" y="976"/>
                    <a:pt x="3120" y="572"/>
                    <a:pt x="3549" y="417"/>
                  </a:cubicBezTo>
                  <a:close/>
                  <a:moveTo>
                    <a:pt x="4727" y="334"/>
                  </a:moveTo>
                  <a:cubicBezTo>
                    <a:pt x="5382" y="334"/>
                    <a:pt x="5906" y="869"/>
                    <a:pt x="5906" y="1524"/>
                  </a:cubicBezTo>
                  <a:lnTo>
                    <a:pt x="5906" y="2262"/>
                  </a:lnTo>
                  <a:cubicBezTo>
                    <a:pt x="4501" y="2155"/>
                    <a:pt x="4108" y="846"/>
                    <a:pt x="4001" y="334"/>
                  </a:cubicBezTo>
                  <a:close/>
                  <a:moveTo>
                    <a:pt x="2441" y="2643"/>
                  </a:moveTo>
                  <a:lnTo>
                    <a:pt x="2441" y="2893"/>
                  </a:lnTo>
                  <a:cubicBezTo>
                    <a:pt x="2441" y="3036"/>
                    <a:pt x="2453" y="3179"/>
                    <a:pt x="2477" y="3310"/>
                  </a:cubicBezTo>
                  <a:cubicBezTo>
                    <a:pt x="2334" y="3251"/>
                    <a:pt x="2239" y="3120"/>
                    <a:pt x="2239" y="2977"/>
                  </a:cubicBezTo>
                  <a:cubicBezTo>
                    <a:pt x="2239" y="2822"/>
                    <a:pt x="2322" y="2703"/>
                    <a:pt x="2441" y="2643"/>
                  </a:cubicBezTo>
                  <a:close/>
                  <a:moveTo>
                    <a:pt x="6251" y="2655"/>
                  </a:moveTo>
                  <a:cubicBezTo>
                    <a:pt x="6359" y="2715"/>
                    <a:pt x="6442" y="2834"/>
                    <a:pt x="6442" y="2989"/>
                  </a:cubicBezTo>
                  <a:cubicBezTo>
                    <a:pt x="6442" y="3155"/>
                    <a:pt x="6335" y="3286"/>
                    <a:pt x="6204" y="3334"/>
                  </a:cubicBezTo>
                  <a:cubicBezTo>
                    <a:pt x="6228" y="3179"/>
                    <a:pt x="6251" y="3048"/>
                    <a:pt x="6251" y="2917"/>
                  </a:cubicBezTo>
                  <a:lnTo>
                    <a:pt x="6251" y="2655"/>
                  </a:lnTo>
                  <a:close/>
                  <a:moveTo>
                    <a:pt x="3775" y="786"/>
                  </a:moveTo>
                  <a:cubicBezTo>
                    <a:pt x="3846" y="1012"/>
                    <a:pt x="3953" y="1274"/>
                    <a:pt x="4120" y="1524"/>
                  </a:cubicBezTo>
                  <a:cubicBezTo>
                    <a:pt x="4537" y="2167"/>
                    <a:pt x="5144" y="2536"/>
                    <a:pt x="5906" y="2584"/>
                  </a:cubicBezTo>
                  <a:lnTo>
                    <a:pt x="5906" y="2893"/>
                  </a:lnTo>
                  <a:cubicBezTo>
                    <a:pt x="5906" y="3548"/>
                    <a:pt x="5549" y="4179"/>
                    <a:pt x="4977" y="4501"/>
                  </a:cubicBezTo>
                  <a:lnTo>
                    <a:pt x="4727" y="4656"/>
                  </a:lnTo>
                  <a:cubicBezTo>
                    <a:pt x="4608" y="4721"/>
                    <a:pt x="4474" y="4754"/>
                    <a:pt x="4340" y="4754"/>
                  </a:cubicBezTo>
                  <a:cubicBezTo>
                    <a:pt x="4206" y="4754"/>
                    <a:pt x="4073" y="4721"/>
                    <a:pt x="3953" y="4656"/>
                  </a:cubicBezTo>
                  <a:lnTo>
                    <a:pt x="3703" y="4501"/>
                  </a:lnTo>
                  <a:cubicBezTo>
                    <a:pt x="3120" y="4179"/>
                    <a:pt x="2775" y="3572"/>
                    <a:pt x="2775" y="2893"/>
                  </a:cubicBezTo>
                  <a:lnTo>
                    <a:pt x="2775" y="2417"/>
                  </a:lnTo>
                  <a:lnTo>
                    <a:pt x="2775" y="1858"/>
                  </a:lnTo>
                  <a:cubicBezTo>
                    <a:pt x="3001" y="1750"/>
                    <a:pt x="3465" y="1465"/>
                    <a:pt x="3775" y="786"/>
                  </a:cubicBezTo>
                  <a:close/>
                  <a:moveTo>
                    <a:pt x="5001" y="4906"/>
                  </a:moveTo>
                  <a:lnTo>
                    <a:pt x="5001" y="5751"/>
                  </a:lnTo>
                  <a:lnTo>
                    <a:pt x="4965" y="5775"/>
                  </a:lnTo>
                  <a:lnTo>
                    <a:pt x="4334" y="6203"/>
                  </a:lnTo>
                  <a:lnTo>
                    <a:pt x="3692" y="5751"/>
                  </a:lnTo>
                  <a:lnTo>
                    <a:pt x="3692" y="4906"/>
                  </a:lnTo>
                  <a:lnTo>
                    <a:pt x="3775" y="4953"/>
                  </a:lnTo>
                  <a:cubicBezTo>
                    <a:pt x="3953" y="5048"/>
                    <a:pt x="4144" y="5096"/>
                    <a:pt x="4346" y="5096"/>
                  </a:cubicBezTo>
                  <a:cubicBezTo>
                    <a:pt x="4537" y="5096"/>
                    <a:pt x="4727" y="5048"/>
                    <a:pt x="4906" y="4953"/>
                  </a:cubicBezTo>
                  <a:lnTo>
                    <a:pt x="5001" y="4906"/>
                  </a:lnTo>
                  <a:close/>
                  <a:moveTo>
                    <a:pt x="3680" y="6168"/>
                  </a:moveTo>
                  <a:lnTo>
                    <a:pt x="4084" y="6453"/>
                  </a:lnTo>
                  <a:lnTo>
                    <a:pt x="3680" y="6930"/>
                  </a:lnTo>
                  <a:lnTo>
                    <a:pt x="3680" y="6263"/>
                  </a:lnTo>
                  <a:lnTo>
                    <a:pt x="3680" y="6168"/>
                  </a:lnTo>
                  <a:close/>
                  <a:moveTo>
                    <a:pt x="4977" y="6168"/>
                  </a:moveTo>
                  <a:lnTo>
                    <a:pt x="4977" y="6263"/>
                  </a:lnTo>
                  <a:lnTo>
                    <a:pt x="4977" y="6930"/>
                  </a:lnTo>
                  <a:lnTo>
                    <a:pt x="4573" y="6453"/>
                  </a:lnTo>
                  <a:lnTo>
                    <a:pt x="4977" y="6168"/>
                  </a:lnTo>
                  <a:close/>
                  <a:moveTo>
                    <a:pt x="4977" y="7453"/>
                  </a:moveTo>
                  <a:lnTo>
                    <a:pt x="4977" y="8406"/>
                  </a:lnTo>
                  <a:lnTo>
                    <a:pt x="4906" y="7656"/>
                  </a:lnTo>
                  <a:lnTo>
                    <a:pt x="4977" y="7453"/>
                  </a:lnTo>
                  <a:close/>
                  <a:moveTo>
                    <a:pt x="3692" y="7453"/>
                  </a:moveTo>
                  <a:lnTo>
                    <a:pt x="3763" y="7656"/>
                  </a:lnTo>
                  <a:lnTo>
                    <a:pt x="3692" y="8418"/>
                  </a:lnTo>
                  <a:lnTo>
                    <a:pt x="3692" y="7453"/>
                  </a:lnTo>
                  <a:close/>
                  <a:moveTo>
                    <a:pt x="4311" y="6703"/>
                  </a:moveTo>
                  <a:lnTo>
                    <a:pt x="4704" y="7168"/>
                  </a:lnTo>
                  <a:lnTo>
                    <a:pt x="4537" y="7584"/>
                  </a:lnTo>
                  <a:cubicBezTo>
                    <a:pt x="4525" y="7620"/>
                    <a:pt x="4525" y="7632"/>
                    <a:pt x="4525" y="7656"/>
                  </a:cubicBezTo>
                  <a:lnTo>
                    <a:pt x="4680" y="9251"/>
                  </a:lnTo>
                  <a:lnTo>
                    <a:pt x="3942" y="9251"/>
                  </a:lnTo>
                  <a:lnTo>
                    <a:pt x="4108" y="7656"/>
                  </a:lnTo>
                  <a:cubicBezTo>
                    <a:pt x="4108" y="7632"/>
                    <a:pt x="4108" y="7596"/>
                    <a:pt x="4084" y="7584"/>
                  </a:cubicBezTo>
                  <a:lnTo>
                    <a:pt x="3930" y="7168"/>
                  </a:lnTo>
                  <a:lnTo>
                    <a:pt x="4311" y="6703"/>
                  </a:lnTo>
                  <a:close/>
                  <a:moveTo>
                    <a:pt x="3965" y="0"/>
                  </a:moveTo>
                  <a:cubicBezTo>
                    <a:pt x="3906" y="0"/>
                    <a:pt x="3846" y="0"/>
                    <a:pt x="3787" y="12"/>
                  </a:cubicBezTo>
                  <a:cubicBezTo>
                    <a:pt x="3013" y="95"/>
                    <a:pt x="2453" y="750"/>
                    <a:pt x="2441" y="1524"/>
                  </a:cubicBezTo>
                  <a:lnTo>
                    <a:pt x="2441" y="1750"/>
                  </a:lnTo>
                  <a:lnTo>
                    <a:pt x="2441" y="2286"/>
                  </a:lnTo>
                  <a:cubicBezTo>
                    <a:pt x="2120" y="2358"/>
                    <a:pt x="1894" y="2643"/>
                    <a:pt x="1894" y="2977"/>
                  </a:cubicBezTo>
                  <a:cubicBezTo>
                    <a:pt x="1894" y="3358"/>
                    <a:pt x="2191" y="3667"/>
                    <a:pt x="2584" y="3691"/>
                  </a:cubicBezTo>
                  <a:cubicBezTo>
                    <a:pt x="2739" y="4084"/>
                    <a:pt x="3001" y="4441"/>
                    <a:pt x="3358" y="4703"/>
                  </a:cubicBezTo>
                  <a:lnTo>
                    <a:pt x="3358" y="5727"/>
                  </a:lnTo>
                  <a:lnTo>
                    <a:pt x="1620" y="6275"/>
                  </a:lnTo>
                  <a:cubicBezTo>
                    <a:pt x="655" y="6584"/>
                    <a:pt x="12" y="7465"/>
                    <a:pt x="1" y="8489"/>
                  </a:cubicBezTo>
                  <a:lnTo>
                    <a:pt x="1" y="9418"/>
                  </a:lnTo>
                  <a:cubicBezTo>
                    <a:pt x="1" y="9501"/>
                    <a:pt x="72" y="9585"/>
                    <a:pt x="155" y="9585"/>
                  </a:cubicBezTo>
                  <a:lnTo>
                    <a:pt x="1822" y="9585"/>
                  </a:lnTo>
                  <a:cubicBezTo>
                    <a:pt x="1917" y="9585"/>
                    <a:pt x="1989" y="9501"/>
                    <a:pt x="1989" y="9418"/>
                  </a:cubicBezTo>
                  <a:cubicBezTo>
                    <a:pt x="1989" y="9323"/>
                    <a:pt x="1917" y="9251"/>
                    <a:pt x="1822" y="9251"/>
                  </a:cubicBezTo>
                  <a:lnTo>
                    <a:pt x="334" y="9251"/>
                  </a:lnTo>
                  <a:lnTo>
                    <a:pt x="334" y="8489"/>
                  </a:lnTo>
                  <a:cubicBezTo>
                    <a:pt x="334" y="8299"/>
                    <a:pt x="370" y="8120"/>
                    <a:pt x="417" y="7942"/>
                  </a:cubicBezTo>
                  <a:cubicBezTo>
                    <a:pt x="429" y="7894"/>
                    <a:pt x="441" y="7834"/>
                    <a:pt x="453" y="7799"/>
                  </a:cubicBezTo>
                  <a:cubicBezTo>
                    <a:pt x="477" y="7751"/>
                    <a:pt x="501" y="7704"/>
                    <a:pt x="513" y="7644"/>
                  </a:cubicBezTo>
                  <a:cubicBezTo>
                    <a:pt x="739" y="7156"/>
                    <a:pt x="1167" y="6763"/>
                    <a:pt x="1703" y="6608"/>
                  </a:cubicBezTo>
                  <a:lnTo>
                    <a:pt x="2703" y="6287"/>
                  </a:lnTo>
                  <a:lnTo>
                    <a:pt x="3358" y="6084"/>
                  </a:lnTo>
                  <a:lnTo>
                    <a:pt x="3358" y="9251"/>
                  </a:lnTo>
                  <a:lnTo>
                    <a:pt x="2513" y="9251"/>
                  </a:lnTo>
                  <a:cubicBezTo>
                    <a:pt x="2418" y="9251"/>
                    <a:pt x="2346" y="9323"/>
                    <a:pt x="2346" y="9418"/>
                  </a:cubicBezTo>
                  <a:cubicBezTo>
                    <a:pt x="2346" y="9501"/>
                    <a:pt x="2418" y="9585"/>
                    <a:pt x="2513" y="9585"/>
                  </a:cubicBezTo>
                  <a:lnTo>
                    <a:pt x="8525" y="9585"/>
                  </a:lnTo>
                  <a:cubicBezTo>
                    <a:pt x="8609" y="9585"/>
                    <a:pt x="8692" y="9501"/>
                    <a:pt x="8692" y="9418"/>
                  </a:cubicBezTo>
                  <a:lnTo>
                    <a:pt x="8692" y="8489"/>
                  </a:lnTo>
                  <a:cubicBezTo>
                    <a:pt x="8692" y="7930"/>
                    <a:pt x="8466" y="7358"/>
                    <a:pt x="8073" y="6942"/>
                  </a:cubicBezTo>
                  <a:cubicBezTo>
                    <a:pt x="8042" y="6904"/>
                    <a:pt x="8001" y="6886"/>
                    <a:pt x="7957" y="6886"/>
                  </a:cubicBezTo>
                  <a:cubicBezTo>
                    <a:pt x="7917" y="6886"/>
                    <a:pt x="7875" y="6901"/>
                    <a:pt x="7835" y="6930"/>
                  </a:cubicBezTo>
                  <a:cubicBezTo>
                    <a:pt x="7763" y="6989"/>
                    <a:pt x="7763" y="7096"/>
                    <a:pt x="7823" y="7168"/>
                  </a:cubicBezTo>
                  <a:cubicBezTo>
                    <a:pt x="8156" y="7537"/>
                    <a:pt x="8335" y="8001"/>
                    <a:pt x="8335" y="8489"/>
                  </a:cubicBezTo>
                  <a:lnTo>
                    <a:pt x="8335" y="9251"/>
                  </a:lnTo>
                  <a:lnTo>
                    <a:pt x="5311" y="9251"/>
                  </a:lnTo>
                  <a:lnTo>
                    <a:pt x="5311" y="6084"/>
                  </a:lnTo>
                  <a:lnTo>
                    <a:pt x="6942" y="6608"/>
                  </a:lnTo>
                  <a:cubicBezTo>
                    <a:pt x="7085" y="6644"/>
                    <a:pt x="7216" y="6703"/>
                    <a:pt x="7335" y="6763"/>
                  </a:cubicBezTo>
                  <a:cubicBezTo>
                    <a:pt x="7359" y="6779"/>
                    <a:pt x="7388" y="6787"/>
                    <a:pt x="7418" y="6787"/>
                  </a:cubicBezTo>
                  <a:cubicBezTo>
                    <a:pt x="7474" y="6787"/>
                    <a:pt x="7534" y="6758"/>
                    <a:pt x="7573" y="6703"/>
                  </a:cubicBezTo>
                  <a:cubicBezTo>
                    <a:pt x="7621" y="6632"/>
                    <a:pt x="7585" y="6525"/>
                    <a:pt x="7513" y="6465"/>
                  </a:cubicBezTo>
                  <a:cubicBezTo>
                    <a:pt x="7359" y="6394"/>
                    <a:pt x="7216" y="6322"/>
                    <a:pt x="7061" y="6275"/>
                  </a:cubicBezTo>
                  <a:lnTo>
                    <a:pt x="5323" y="5715"/>
                  </a:lnTo>
                  <a:lnTo>
                    <a:pt x="5323" y="4679"/>
                  </a:lnTo>
                  <a:cubicBezTo>
                    <a:pt x="5680" y="4429"/>
                    <a:pt x="5954" y="4072"/>
                    <a:pt x="6097" y="3667"/>
                  </a:cubicBezTo>
                  <a:cubicBezTo>
                    <a:pt x="6466" y="3655"/>
                    <a:pt x="6787" y="3346"/>
                    <a:pt x="6787" y="2953"/>
                  </a:cubicBezTo>
                  <a:cubicBezTo>
                    <a:pt x="6787" y="2631"/>
                    <a:pt x="6561" y="2346"/>
                    <a:pt x="6251" y="2274"/>
                  </a:cubicBezTo>
                  <a:lnTo>
                    <a:pt x="6251" y="1512"/>
                  </a:lnTo>
                  <a:cubicBezTo>
                    <a:pt x="6251" y="679"/>
                    <a:pt x="5561" y="0"/>
                    <a:pt x="4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906;p68">
              <a:extLst>
                <a:ext uri="{FF2B5EF4-FFF2-40B4-BE49-F238E27FC236}">
                  <a16:creationId xmlns:a16="http://schemas.microsoft.com/office/drawing/2014/main" id="{3D46C792-85EB-664C-B0C8-98BF7240F152}"/>
                </a:ext>
              </a:extLst>
            </p:cNvPr>
            <p:cNvSpPr/>
            <p:nvPr/>
          </p:nvSpPr>
          <p:spPr>
            <a:xfrm>
              <a:off x="4239154" y="3387518"/>
              <a:ext cx="44922" cy="65071"/>
            </a:xfrm>
            <a:custGeom>
              <a:avLst/>
              <a:gdLst/>
              <a:ahLst/>
              <a:cxnLst/>
              <a:rect l="l" t="t" r="r" b="b"/>
              <a:pathLst>
                <a:path w="1418" h="2054" extrusionOk="0">
                  <a:moveTo>
                    <a:pt x="664" y="1"/>
                  </a:moveTo>
                  <a:cubicBezTo>
                    <a:pt x="396" y="1"/>
                    <a:pt x="158" y="171"/>
                    <a:pt x="49" y="422"/>
                  </a:cubicBezTo>
                  <a:cubicBezTo>
                    <a:pt x="1" y="505"/>
                    <a:pt x="49" y="612"/>
                    <a:pt x="132" y="648"/>
                  </a:cubicBezTo>
                  <a:cubicBezTo>
                    <a:pt x="156" y="657"/>
                    <a:pt x="181" y="662"/>
                    <a:pt x="204" y="662"/>
                  </a:cubicBezTo>
                  <a:cubicBezTo>
                    <a:pt x="272" y="662"/>
                    <a:pt x="332" y="624"/>
                    <a:pt x="358" y="553"/>
                  </a:cubicBezTo>
                  <a:cubicBezTo>
                    <a:pt x="412" y="436"/>
                    <a:pt x="532" y="347"/>
                    <a:pt x="668" y="347"/>
                  </a:cubicBezTo>
                  <a:cubicBezTo>
                    <a:pt x="683" y="347"/>
                    <a:pt x="699" y="348"/>
                    <a:pt x="715" y="351"/>
                  </a:cubicBezTo>
                  <a:cubicBezTo>
                    <a:pt x="894" y="362"/>
                    <a:pt x="1037" y="505"/>
                    <a:pt x="1049" y="684"/>
                  </a:cubicBezTo>
                  <a:cubicBezTo>
                    <a:pt x="1049" y="767"/>
                    <a:pt x="1037" y="851"/>
                    <a:pt x="1001" y="910"/>
                  </a:cubicBezTo>
                  <a:cubicBezTo>
                    <a:pt x="953" y="982"/>
                    <a:pt x="882" y="1029"/>
                    <a:pt x="799" y="1065"/>
                  </a:cubicBezTo>
                  <a:cubicBezTo>
                    <a:pt x="561" y="1136"/>
                    <a:pt x="406" y="1208"/>
                    <a:pt x="406" y="1374"/>
                  </a:cubicBezTo>
                  <a:lnTo>
                    <a:pt x="406" y="1898"/>
                  </a:lnTo>
                  <a:cubicBezTo>
                    <a:pt x="406" y="1982"/>
                    <a:pt x="477" y="2053"/>
                    <a:pt x="561" y="2053"/>
                  </a:cubicBezTo>
                  <a:cubicBezTo>
                    <a:pt x="656" y="2053"/>
                    <a:pt x="727" y="1982"/>
                    <a:pt x="727" y="1898"/>
                  </a:cubicBezTo>
                  <a:lnTo>
                    <a:pt x="727" y="1446"/>
                  </a:lnTo>
                  <a:cubicBezTo>
                    <a:pt x="763" y="1434"/>
                    <a:pt x="799" y="1422"/>
                    <a:pt x="882" y="1386"/>
                  </a:cubicBezTo>
                  <a:cubicBezTo>
                    <a:pt x="1037" y="1339"/>
                    <a:pt x="1180" y="1243"/>
                    <a:pt x="1263" y="1101"/>
                  </a:cubicBezTo>
                  <a:cubicBezTo>
                    <a:pt x="1370" y="958"/>
                    <a:pt x="1418" y="803"/>
                    <a:pt x="1394" y="660"/>
                  </a:cubicBezTo>
                  <a:cubicBezTo>
                    <a:pt x="1370" y="315"/>
                    <a:pt x="1096" y="29"/>
                    <a:pt x="739" y="5"/>
                  </a:cubicBezTo>
                  <a:cubicBezTo>
                    <a:pt x="714" y="2"/>
                    <a:pt x="689" y="1"/>
                    <a:pt x="6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907;p68">
              <a:extLst>
                <a:ext uri="{FF2B5EF4-FFF2-40B4-BE49-F238E27FC236}">
                  <a16:creationId xmlns:a16="http://schemas.microsoft.com/office/drawing/2014/main" id="{5BA10C13-D630-1641-A610-14D6DCB89585}"/>
                </a:ext>
              </a:extLst>
            </p:cNvPr>
            <p:cNvSpPr/>
            <p:nvPr/>
          </p:nvSpPr>
          <p:spPr>
            <a:xfrm>
              <a:off x="4250876" y="3457816"/>
              <a:ext cx="14351" cy="14383"/>
            </a:xfrm>
            <a:custGeom>
              <a:avLst/>
              <a:gdLst/>
              <a:ahLst/>
              <a:cxnLst/>
              <a:rect l="l" t="t" r="r" b="b"/>
              <a:pathLst>
                <a:path w="453" h="454" extrusionOk="0">
                  <a:moveTo>
                    <a:pt x="226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6" y="453"/>
                  </a:cubicBezTo>
                  <a:cubicBezTo>
                    <a:pt x="345" y="453"/>
                    <a:pt x="453" y="346"/>
                    <a:pt x="453" y="227"/>
                  </a:cubicBezTo>
                  <a:cubicBezTo>
                    <a:pt x="453" y="108"/>
                    <a:pt x="345" y="1"/>
                    <a:pt x="2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2790;p71">
            <a:extLst>
              <a:ext uri="{FF2B5EF4-FFF2-40B4-BE49-F238E27FC236}">
                <a16:creationId xmlns:a16="http://schemas.microsoft.com/office/drawing/2014/main" id="{DDCED8F2-20C8-394B-916A-0DE6732DB871}"/>
              </a:ext>
            </a:extLst>
          </p:cNvPr>
          <p:cNvGrpSpPr/>
          <p:nvPr/>
        </p:nvGrpSpPr>
        <p:grpSpPr>
          <a:xfrm>
            <a:off x="1232400" y="2131250"/>
            <a:ext cx="573390" cy="568950"/>
            <a:chOff x="5618805" y="2440924"/>
            <a:chExt cx="345292" cy="342618"/>
          </a:xfrm>
          <a:solidFill>
            <a:srgbClr val="C00000"/>
          </a:solidFill>
        </p:grpSpPr>
        <p:sp>
          <p:nvSpPr>
            <p:cNvPr id="18" name="Google Shape;12791;p71">
              <a:extLst>
                <a:ext uri="{FF2B5EF4-FFF2-40B4-BE49-F238E27FC236}">
                  <a16:creationId xmlns:a16="http://schemas.microsoft.com/office/drawing/2014/main" id="{D89C1AA9-89BE-A24B-8A7F-226F35E6BDF5}"/>
                </a:ext>
              </a:extLst>
            </p:cNvPr>
            <p:cNvSpPr/>
            <p:nvPr/>
          </p:nvSpPr>
          <p:spPr>
            <a:xfrm>
              <a:off x="5742751" y="2440924"/>
              <a:ext cx="221346" cy="222110"/>
            </a:xfrm>
            <a:custGeom>
              <a:avLst/>
              <a:gdLst/>
              <a:ahLst/>
              <a:cxnLst/>
              <a:rect l="l" t="t" r="r" b="b"/>
              <a:pathLst>
                <a:path w="6954" h="6978" extrusionOk="0">
                  <a:moveTo>
                    <a:pt x="3477" y="346"/>
                  </a:moveTo>
                  <a:cubicBezTo>
                    <a:pt x="5203" y="346"/>
                    <a:pt x="6596" y="1453"/>
                    <a:pt x="6596" y="2798"/>
                  </a:cubicBezTo>
                  <a:cubicBezTo>
                    <a:pt x="6596" y="3989"/>
                    <a:pt x="5513" y="5001"/>
                    <a:pt x="4025" y="5215"/>
                  </a:cubicBezTo>
                  <a:cubicBezTo>
                    <a:pt x="3941" y="5227"/>
                    <a:pt x="3882" y="5299"/>
                    <a:pt x="3882" y="5394"/>
                  </a:cubicBezTo>
                  <a:cubicBezTo>
                    <a:pt x="3786" y="5953"/>
                    <a:pt x="3370" y="6418"/>
                    <a:pt x="2846" y="6573"/>
                  </a:cubicBezTo>
                  <a:cubicBezTo>
                    <a:pt x="3060" y="6227"/>
                    <a:pt x="3144" y="5811"/>
                    <a:pt x="3084" y="5394"/>
                  </a:cubicBezTo>
                  <a:cubicBezTo>
                    <a:pt x="3084" y="5299"/>
                    <a:pt x="3024" y="5215"/>
                    <a:pt x="2941" y="5215"/>
                  </a:cubicBezTo>
                  <a:cubicBezTo>
                    <a:pt x="1429" y="5001"/>
                    <a:pt x="346" y="3989"/>
                    <a:pt x="346" y="2798"/>
                  </a:cubicBezTo>
                  <a:cubicBezTo>
                    <a:pt x="346" y="1453"/>
                    <a:pt x="1751" y="346"/>
                    <a:pt x="3477" y="346"/>
                  </a:cubicBezTo>
                  <a:close/>
                  <a:moveTo>
                    <a:pt x="3477" y="0"/>
                  </a:moveTo>
                  <a:cubicBezTo>
                    <a:pt x="2548" y="0"/>
                    <a:pt x="1691" y="286"/>
                    <a:pt x="1036" y="810"/>
                  </a:cubicBezTo>
                  <a:cubicBezTo>
                    <a:pt x="357" y="1346"/>
                    <a:pt x="0" y="2048"/>
                    <a:pt x="0" y="2798"/>
                  </a:cubicBezTo>
                  <a:cubicBezTo>
                    <a:pt x="0" y="4120"/>
                    <a:pt x="1155" y="5251"/>
                    <a:pt x="2739" y="5537"/>
                  </a:cubicBezTo>
                  <a:cubicBezTo>
                    <a:pt x="2774" y="5953"/>
                    <a:pt x="2620" y="6382"/>
                    <a:pt x="2322" y="6680"/>
                  </a:cubicBezTo>
                  <a:cubicBezTo>
                    <a:pt x="2286" y="6727"/>
                    <a:pt x="2262" y="6799"/>
                    <a:pt x="2298" y="6882"/>
                  </a:cubicBezTo>
                  <a:cubicBezTo>
                    <a:pt x="2322" y="6942"/>
                    <a:pt x="2382" y="6977"/>
                    <a:pt x="2465" y="6977"/>
                  </a:cubicBezTo>
                  <a:cubicBezTo>
                    <a:pt x="3310" y="6977"/>
                    <a:pt x="4037" y="6370"/>
                    <a:pt x="4215" y="5537"/>
                  </a:cubicBezTo>
                  <a:cubicBezTo>
                    <a:pt x="4965" y="5418"/>
                    <a:pt x="5632" y="5096"/>
                    <a:pt x="6120" y="4632"/>
                  </a:cubicBezTo>
                  <a:cubicBezTo>
                    <a:pt x="6656" y="4120"/>
                    <a:pt x="6954" y="3465"/>
                    <a:pt x="6954" y="2798"/>
                  </a:cubicBezTo>
                  <a:cubicBezTo>
                    <a:pt x="6942" y="2048"/>
                    <a:pt x="6584" y="1334"/>
                    <a:pt x="5918" y="810"/>
                  </a:cubicBezTo>
                  <a:cubicBezTo>
                    <a:pt x="5263" y="286"/>
                    <a:pt x="4394" y="0"/>
                    <a:pt x="3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792;p71">
              <a:extLst>
                <a:ext uri="{FF2B5EF4-FFF2-40B4-BE49-F238E27FC236}">
                  <a16:creationId xmlns:a16="http://schemas.microsoft.com/office/drawing/2014/main" id="{7ECA7A73-AD7E-E24E-BE2C-C46EB0E643EE}"/>
                </a:ext>
              </a:extLst>
            </p:cNvPr>
            <p:cNvSpPr/>
            <p:nvPr/>
          </p:nvSpPr>
          <p:spPr>
            <a:xfrm>
              <a:off x="5810581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84" y="1"/>
                    <a:pt x="1" y="96"/>
                    <a:pt x="1" y="179"/>
                  </a:cubicBezTo>
                  <a:cubicBezTo>
                    <a:pt x="1" y="263"/>
                    <a:pt x="96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793;p71">
              <a:extLst>
                <a:ext uri="{FF2B5EF4-FFF2-40B4-BE49-F238E27FC236}">
                  <a16:creationId xmlns:a16="http://schemas.microsoft.com/office/drawing/2014/main" id="{719EF063-5DEC-974A-9007-E57954D43BB0}"/>
                </a:ext>
              </a:extLst>
            </p:cNvPr>
            <p:cNvSpPr/>
            <p:nvPr/>
          </p:nvSpPr>
          <p:spPr>
            <a:xfrm>
              <a:off x="5884490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95" y="358"/>
                    <a:pt x="179" y="358"/>
                  </a:cubicBezTo>
                  <a:cubicBezTo>
                    <a:pt x="286" y="358"/>
                    <a:pt x="357" y="263"/>
                    <a:pt x="357" y="179"/>
                  </a:cubicBezTo>
                  <a:cubicBezTo>
                    <a:pt x="357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794;p71">
              <a:extLst>
                <a:ext uri="{FF2B5EF4-FFF2-40B4-BE49-F238E27FC236}">
                  <a16:creationId xmlns:a16="http://schemas.microsoft.com/office/drawing/2014/main" id="{C8EC572A-D39B-D041-A290-4C8544FB51E0}"/>
                </a:ext>
              </a:extLst>
            </p:cNvPr>
            <p:cNvSpPr/>
            <p:nvPr/>
          </p:nvSpPr>
          <p:spPr>
            <a:xfrm>
              <a:off x="5847727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795;p71">
              <a:extLst>
                <a:ext uri="{FF2B5EF4-FFF2-40B4-BE49-F238E27FC236}">
                  <a16:creationId xmlns:a16="http://schemas.microsoft.com/office/drawing/2014/main" id="{89E673D4-0E05-1C4C-9B24-F838984F6E51}"/>
                </a:ext>
              </a:extLst>
            </p:cNvPr>
            <p:cNvSpPr/>
            <p:nvPr/>
          </p:nvSpPr>
          <p:spPr>
            <a:xfrm>
              <a:off x="5618805" y="2516616"/>
              <a:ext cx="270269" cy="266926"/>
            </a:xfrm>
            <a:custGeom>
              <a:avLst/>
              <a:gdLst/>
              <a:ahLst/>
              <a:cxnLst/>
              <a:rect l="l" t="t" r="r" b="b"/>
              <a:pathLst>
                <a:path w="8491" h="8386" extrusionOk="0">
                  <a:moveTo>
                    <a:pt x="1269" y="0"/>
                  </a:moveTo>
                  <a:cubicBezTo>
                    <a:pt x="1224" y="0"/>
                    <a:pt x="1177" y="18"/>
                    <a:pt x="1144" y="51"/>
                  </a:cubicBezTo>
                  <a:cubicBezTo>
                    <a:pt x="1108" y="87"/>
                    <a:pt x="168" y="956"/>
                    <a:pt x="96" y="1706"/>
                  </a:cubicBezTo>
                  <a:cubicBezTo>
                    <a:pt x="1" y="2671"/>
                    <a:pt x="989" y="4385"/>
                    <a:pt x="2549" y="5933"/>
                  </a:cubicBezTo>
                  <a:cubicBezTo>
                    <a:pt x="4037" y="7421"/>
                    <a:pt x="5656" y="8386"/>
                    <a:pt x="6645" y="8386"/>
                  </a:cubicBezTo>
                  <a:lnTo>
                    <a:pt x="6776" y="8386"/>
                  </a:lnTo>
                  <a:cubicBezTo>
                    <a:pt x="7514" y="8314"/>
                    <a:pt x="8395" y="7374"/>
                    <a:pt x="8431" y="7326"/>
                  </a:cubicBezTo>
                  <a:cubicBezTo>
                    <a:pt x="8490" y="7266"/>
                    <a:pt x="8490" y="7159"/>
                    <a:pt x="8442" y="7100"/>
                  </a:cubicBezTo>
                  <a:cubicBezTo>
                    <a:pt x="8407" y="7076"/>
                    <a:pt x="7990" y="6540"/>
                    <a:pt x="7502" y="6052"/>
                  </a:cubicBezTo>
                  <a:cubicBezTo>
                    <a:pt x="7002" y="5540"/>
                    <a:pt x="6478" y="5123"/>
                    <a:pt x="6442" y="5111"/>
                  </a:cubicBezTo>
                  <a:cubicBezTo>
                    <a:pt x="6410" y="5085"/>
                    <a:pt x="6375" y="5072"/>
                    <a:pt x="6342" y="5072"/>
                  </a:cubicBezTo>
                  <a:cubicBezTo>
                    <a:pt x="6301" y="5072"/>
                    <a:pt x="6261" y="5091"/>
                    <a:pt x="6228" y="5123"/>
                  </a:cubicBezTo>
                  <a:lnTo>
                    <a:pt x="5573" y="5778"/>
                  </a:lnTo>
                  <a:lnTo>
                    <a:pt x="3442" y="3659"/>
                  </a:lnTo>
                  <a:cubicBezTo>
                    <a:pt x="3406" y="3617"/>
                    <a:pt x="3361" y="3596"/>
                    <a:pt x="3318" y="3596"/>
                  </a:cubicBezTo>
                  <a:cubicBezTo>
                    <a:pt x="3275" y="3596"/>
                    <a:pt x="3233" y="3617"/>
                    <a:pt x="3204" y="3659"/>
                  </a:cubicBezTo>
                  <a:cubicBezTo>
                    <a:pt x="3132" y="3730"/>
                    <a:pt x="3132" y="3837"/>
                    <a:pt x="3204" y="3897"/>
                  </a:cubicBezTo>
                  <a:lnTo>
                    <a:pt x="5466" y="6159"/>
                  </a:lnTo>
                  <a:cubicBezTo>
                    <a:pt x="5490" y="6183"/>
                    <a:pt x="5537" y="6195"/>
                    <a:pt x="5585" y="6195"/>
                  </a:cubicBezTo>
                  <a:cubicBezTo>
                    <a:pt x="5633" y="6195"/>
                    <a:pt x="5668" y="6183"/>
                    <a:pt x="5704" y="6159"/>
                  </a:cubicBezTo>
                  <a:lnTo>
                    <a:pt x="6371" y="5480"/>
                  </a:lnTo>
                  <a:cubicBezTo>
                    <a:pt x="6549" y="5635"/>
                    <a:pt x="6918" y="5945"/>
                    <a:pt x="7264" y="6290"/>
                  </a:cubicBezTo>
                  <a:cubicBezTo>
                    <a:pt x="7609" y="6635"/>
                    <a:pt x="7919" y="7004"/>
                    <a:pt x="8085" y="7195"/>
                  </a:cubicBezTo>
                  <a:cubicBezTo>
                    <a:pt x="7788" y="7481"/>
                    <a:pt x="7204" y="7981"/>
                    <a:pt x="6764" y="8028"/>
                  </a:cubicBezTo>
                  <a:cubicBezTo>
                    <a:pt x="6733" y="8031"/>
                    <a:pt x="6702" y="8032"/>
                    <a:pt x="6670" y="8032"/>
                  </a:cubicBezTo>
                  <a:cubicBezTo>
                    <a:pt x="5782" y="8032"/>
                    <a:pt x="4224" y="7085"/>
                    <a:pt x="2811" y="5683"/>
                  </a:cubicBezTo>
                  <a:cubicBezTo>
                    <a:pt x="1358" y="4218"/>
                    <a:pt x="394" y="2599"/>
                    <a:pt x="465" y="1730"/>
                  </a:cubicBezTo>
                  <a:cubicBezTo>
                    <a:pt x="513" y="1289"/>
                    <a:pt x="1013" y="706"/>
                    <a:pt x="1299" y="408"/>
                  </a:cubicBezTo>
                  <a:cubicBezTo>
                    <a:pt x="1477" y="563"/>
                    <a:pt x="1846" y="873"/>
                    <a:pt x="2204" y="1230"/>
                  </a:cubicBezTo>
                  <a:cubicBezTo>
                    <a:pt x="2549" y="1575"/>
                    <a:pt x="2858" y="1944"/>
                    <a:pt x="3013" y="2123"/>
                  </a:cubicBezTo>
                  <a:lnTo>
                    <a:pt x="2335" y="2790"/>
                  </a:lnTo>
                  <a:cubicBezTo>
                    <a:pt x="2263" y="2861"/>
                    <a:pt x="2263" y="2968"/>
                    <a:pt x="2335" y="3028"/>
                  </a:cubicBezTo>
                  <a:lnTo>
                    <a:pt x="2716" y="3397"/>
                  </a:lnTo>
                  <a:cubicBezTo>
                    <a:pt x="2751" y="3439"/>
                    <a:pt x="2796" y="3459"/>
                    <a:pt x="2838" y="3459"/>
                  </a:cubicBezTo>
                  <a:cubicBezTo>
                    <a:pt x="2879" y="3459"/>
                    <a:pt x="2918" y="3439"/>
                    <a:pt x="2942" y="3397"/>
                  </a:cubicBezTo>
                  <a:cubicBezTo>
                    <a:pt x="3025" y="3325"/>
                    <a:pt x="3025" y="3218"/>
                    <a:pt x="2942" y="3159"/>
                  </a:cubicBezTo>
                  <a:lnTo>
                    <a:pt x="2692" y="2909"/>
                  </a:lnTo>
                  <a:lnTo>
                    <a:pt x="3347" y="2254"/>
                  </a:lnTo>
                  <a:cubicBezTo>
                    <a:pt x="3406" y="2194"/>
                    <a:pt x="3430" y="2087"/>
                    <a:pt x="3359" y="2028"/>
                  </a:cubicBezTo>
                  <a:cubicBezTo>
                    <a:pt x="3347" y="2016"/>
                    <a:pt x="2930" y="1480"/>
                    <a:pt x="2430" y="980"/>
                  </a:cubicBezTo>
                  <a:cubicBezTo>
                    <a:pt x="1918" y="468"/>
                    <a:pt x="1394" y="51"/>
                    <a:pt x="1370" y="39"/>
                  </a:cubicBezTo>
                  <a:cubicBezTo>
                    <a:pt x="1343" y="12"/>
                    <a:pt x="1307" y="0"/>
                    <a:pt x="1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2126;p69">
            <a:extLst>
              <a:ext uri="{FF2B5EF4-FFF2-40B4-BE49-F238E27FC236}">
                <a16:creationId xmlns:a16="http://schemas.microsoft.com/office/drawing/2014/main" id="{0D2E7B7E-50B7-2D4F-94D0-DC440A73362F}"/>
              </a:ext>
            </a:extLst>
          </p:cNvPr>
          <p:cNvGrpSpPr/>
          <p:nvPr/>
        </p:nvGrpSpPr>
        <p:grpSpPr>
          <a:xfrm>
            <a:off x="3267363" y="2240184"/>
            <a:ext cx="607389" cy="494524"/>
            <a:chOff x="7973468" y="3382322"/>
            <a:chExt cx="352590" cy="287072"/>
          </a:xfrm>
          <a:solidFill>
            <a:srgbClr val="C00000"/>
          </a:solidFill>
        </p:grpSpPr>
        <p:sp>
          <p:nvSpPr>
            <p:cNvPr id="24" name="Google Shape;12127;p69">
              <a:extLst>
                <a:ext uri="{FF2B5EF4-FFF2-40B4-BE49-F238E27FC236}">
                  <a16:creationId xmlns:a16="http://schemas.microsoft.com/office/drawing/2014/main" id="{49AEC8A7-EE68-4F4A-836C-86EDD21ABDEB}"/>
                </a:ext>
              </a:extLst>
            </p:cNvPr>
            <p:cNvSpPr/>
            <p:nvPr/>
          </p:nvSpPr>
          <p:spPr>
            <a:xfrm>
              <a:off x="7973468" y="3382322"/>
              <a:ext cx="352590" cy="287072"/>
            </a:xfrm>
            <a:custGeom>
              <a:avLst/>
              <a:gdLst/>
              <a:ahLst/>
              <a:cxnLst/>
              <a:rect l="l" t="t" r="r" b="b"/>
              <a:pathLst>
                <a:path w="11086" h="9026" extrusionOk="0">
                  <a:moveTo>
                    <a:pt x="5370" y="334"/>
                  </a:moveTo>
                  <a:lnTo>
                    <a:pt x="5370" y="7001"/>
                  </a:lnTo>
                  <a:lnTo>
                    <a:pt x="941" y="7001"/>
                  </a:lnTo>
                  <a:lnTo>
                    <a:pt x="941" y="334"/>
                  </a:lnTo>
                  <a:close/>
                  <a:moveTo>
                    <a:pt x="5370" y="7323"/>
                  </a:moveTo>
                  <a:lnTo>
                    <a:pt x="5370" y="7656"/>
                  </a:lnTo>
                  <a:lnTo>
                    <a:pt x="941" y="7656"/>
                  </a:lnTo>
                  <a:lnTo>
                    <a:pt x="941" y="7323"/>
                  </a:lnTo>
                  <a:close/>
                  <a:moveTo>
                    <a:pt x="10133" y="7323"/>
                  </a:moveTo>
                  <a:lnTo>
                    <a:pt x="10133" y="7656"/>
                  </a:lnTo>
                  <a:lnTo>
                    <a:pt x="5704" y="7656"/>
                  </a:lnTo>
                  <a:lnTo>
                    <a:pt x="5704" y="7323"/>
                  </a:lnTo>
                  <a:close/>
                  <a:moveTo>
                    <a:pt x="5835" y="7977"/>
                  </a:moveTo>
                  <a:lnTo>
                    <a:pt x="5835" y="8680"/>
                  </a:lnTo>
                  <a:lnTo>
                    <a:pt x="5240" y="8692"/>
                  </a:lnTo>
                  <a:cubicBezTo>
                    <a:pt x="5240" y="8692"/>
                    <a:pt x="5228" y="8692"/>
                    <a:pt x="5228" y="8680"/>
                  </a:cubicBezTo>
                  <a:lnTo>
                    <a:pt x="5228" y="7977"/>
                  </a:lnTo>
                  <a:close/>
                  <a:moveTo>
                    <a:pt x="775" y="0"/>
                  </a:moveTo>
                  <a:cubicBezTo>
                    <a:pt x="691" y="0"/>
                    <a:pt x="608" y="72"/>
                    <a:pt x="608" y="167"/>
                  </a:cubicBezTo>
                  <a:lnTo>
                    <a:pt x="608" y="536"/>
                  </a:lnTo>
                  <a:lnTo>
                    <a:pt x="465" y="536"/>
                  </a:lnTo>
                  <a:cubicBezTo>
                    <a:pt x="215" y="536"/>
                    <a:pt x="1" y="738"/>
                    <a:pt x="1" y="1000"/>
                  </a:cubicBezTo>
                  <a:lnTo>
                    <a:pt x="1" y="1715"/>
                  </a:lnTo>
                  <a:cubicBezTo>
                    <a:pt x="1" y="1798"/>
                    <a:pt x="72" y="1881"/>
                    <a:pt x="167" y="1881"/>
                  </a:cubicBezTo>
                  <a:cubicBezTo>
                    <a:pt x="251" y="1881"/>
                    <a:pt x="334" y="1798"/>
                    <a:pt x="334" y="1715"/>
                  </a:cubicBezTo>
                  <a:lnTo>
                    <a:pt x="334" y="1000"/>
                  </a:lnTo>
                  <a:cubicBezTo>
                    <a:pt x="334" y="929"/>
                    <a:pt x="394" y="869"/>
                    <a:pt x="465" y="869"/>
                  </a:cubicBezTo>
                  <a:lnTo>
                    <a:pt x="608" y="869"/>
                  </a:lnTo>
                  <a:lnTo>
                    <a:pt x="608" y="7799"/>
                  </a:lnTo>
                  <a:cubicBezTo>
                    <a:pt x="608" y="7894"/>
                    <a:pt x="691" y="7965"/>
                    <a:pt x="775" y="7965"/>
                  </a:cubicBezTo>
                  <a:lnTo>
                    <a:pt x="4918" y="7965"/>
                  </a:lnTo>
                  <a:lnTo>
                    <a:pt x="4918" y="8335"/>
                  </a:lnTo>
                  <a:lnTo>
                    <a:pt x="465" y="8335"/>
                  </a:lnTo>
                  <a:cubicBezTo>
                    <a:pt x="394" y="8335"/>
                    <a:pt x="334" y="8275"/>
                    <a:pt x="334" y="8204"/>
                  </a:cubicBezTo>
                  <a:lnTo>
                    <a:pt x="334" y="2429"/>
                  </a:lnTo>
                  <a:cubicBezTo>
                    <a:pt x="334" y="2334"/>
                    <a:pt x="251" y="2262"/>
                    <a:pt x="167" y="2262"/>
                  </a:cubicBezTo>
                  <a:cubicBezTo>
                    <a:pt x="72" y="2262"/>
                    <a:pt x="1" y="2334"/>
                    <a:pt x="1" y="2429"/>
                  </a:cubicBezTo>
                  <a:lnTo>
                    <a:pt x="1" y="8204"/>
                  </a:lnTo>
                  <a:cubicBezTo>
                    <a:pt x="1" y="8454"/>
                    <a:pt x="215" y="8668"/>
                    <a:pt x="465" y="8668"/>
                  </a:cubicBezTo>
                  <a:lnTo>
                    <a:pt x="4918" y="8668"/>
                  </a:lnTo>
                  <a:lnTo>
                    <a:pt x="4918" y="8680"/>
                  </a:lnTo>
                  <a:cubicBezTo>
                    <a:pt x="4918" y="8858"/>
                    <a:pt x="5061" y="9025"/>
                    <a:pt x="5251" y="9025"/>
                  </a:cubicBezTo>
                  <a:lnTo>
                    <a:pt x="5835" y="9025"/>
                  </a:lnTo>
                  <a:cubicBezTo>
                    <a:pt x="6013" y="9025"/>
                    <a:pt x="6180" y="8870"/>
                    <a:pt x="6180" y="8680"/>
                  </a:cubicBezTo>
                  <a:lnTo>
                    <a:pt x="6180" y="8668"/>
                  </a:lnTo>
                  <a:lnTo>
                    <a:pt x="10633" y="8668"/>
                  </a:lnTo>
                  <a:cubicBezTo>
                    <a:pt x="10883" y="8668"/>
                    <a:pt x="11085" y="8454"/>
                    <a:pt x="11085" y="8204"/>
                  </a:cubicBezTo>
                  <a:lnTo>
                    <a:pt x="11085" y="1012"/>
                  </a:lnTo>
                  <a:cubicBezTo>
                    <a:pt x="11074" y="762"/>
                    <a:pt x="10871" y="548"/>
                    <a:pt x="10609" y="548"/>
                  </a:cubicBezTo>
                  <a:lnTo>
                    <a:pt x="10466" y="548"/>
                  </a:lnTo>
                  <a:lnTo>
                    <a:pt x="10466" y="179"/>
                  </a:lnTo>
                  <a:cubicBezTo>
                    <a:pt x="10466" y="95"/>
                    <a:pt x="10395" y="12"/>
                    <a:pt x="10300" y="12"/>
                  </a:cubicBezTo>
                  <a:lnTo>
                    <a:pt x="9692" y="12"/>
                  </a:lnTo>
                  <a:cubicBezTo>
                    <a:pt x="9597" y="12"/>
                    <a:pt x="9526" y="95"/>
                    <a:pt x="9526" y="179"/>
                  </a:cubicBezTo>
                  <a:cubicBezTo>
                    <a:pt x="9526" y="274"/>
                    <a:pt x="9597" y="345"/>
                    <a:pt x="9692" y="345"/>
                  </a:cubicBezTo>
                  <a:lnTo>
                    <a:pt x="10133" y="345"/>
                  </a:lnTo>
                  <a:lnTo>
                    <a:pt x="10133" y="5894"/>
                  </a:lnTo>
                  <a:cubicBezTo>
                    <a:pt x="10133" y="5989"/>
                    <a:pt x="10216" y="6060"/>
                    <a:pt x="10300" y="6060"/>
                  </a:cubicBezTo>
                  <a:cubicBezTo>
                    <a:pt x="10395" y="6060"/>
                    <a:pt x="10466" y="5989"/>
                    <a:pt x="10466" y="5894"/>
                  </a:cubicBezTo>
                  <a:lnTo>
                    <a:pt x="10466" y="881"/>
                  </a:lnTo>
                  <a:lnTo>
                    <a:pt x="10609" y="881"/>
                  </a:lnTo>
                  <a:cubicBezTo>
                    <a:pt x="10693" y="881"/>
                    <a:pt x="10752" y="941"/>
                    <a:pt x="10752" y="1012"/>
                  </a:cubicBezTo>
                  <a:lnTo>
                    <a:pt x="10752" y="8204"/>
                  </a:lnTo>
                  <a:cubicBezTo>
                    <a:pt x="10752" y="8275"/>
                    <a:pt x="10693" y="8335"/>
                    <a:pt x="10609" y="8335"/>
                  </a:cubicBezTo>
                  <a:lnTo>
                    <a:pt x="6168" y="8335"/>
                  </a:lnTo>
                  <a:lnTo>
                    <a:pt x="6168" y="7965"/>
                  </a:lnTo>
                  <a:lnTo>
                    <a:pt x="10300" y="7965"/>
                  </a:lnTo>
                  <a:cubicBezTo>
                    <a:pt x="10395" y="7965"/>
                    <a:pt x="10466" y="7882"/>
                    <a:pt x="10466" y="7799"/>
                  </a:cubicBezTo>
                  <a:lnTo>
                    <a:pt x="10466" y="6584"/>
                  </a:lnTo>
                  <a:cubicBezTo>
                    <a:pt x="10466" y="6489"/>
                    <a:pt x="10395" y="6418"/>
                    <a:pt x="10300" y="6418"/>
                  </a:cubicBezTo>
                  <a:cubicBezTo>
                    <a:pt x="10216" y="6418"/>
                    <a:pt x="10133" y="6489"/>
                    <a:pt x="10133" y="6584"/>
                  </a:cubicBezTo>
                  <a:lnTo>
                    <a:pt x="10133" y="7001"/>
                  </a:lnTo>
                  <a:lnTo>
                    <a:pt x="5704" y="7001"/>
                  </a:lnTo>
                  <a:lnTo>
                    <a:pt x="5704" y="334"/>
                  </a:lnTo>
                  <a:lnTo>
                    <a:pt x="9002" y="334"/>
                  </a:lnTo>
                  <a:cubicBezTo>
                    <a:pt x="9097" y="334"/>
                    <a:pt x="9169" y="250"/>
                    <a:pt x="9169" y="167"/>
                  </a:cubicBezTo>
                  <a:cubicBezTo>
                    <a:pt x="9169" y="72"/>
                    <a:pt x="9097" y="0"/>
                    <a:pt x="90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5" name="Google Shape;12128;p69">
              <a:extLst>
                <a:ext uri="{FF2B5EF4-FFF2-40B4-BE49-F238E27FC236}">
                  <a16:creationId xmlns:a16="http://schemas.microsoft.com/office/drawing/2014/main" id="{51CB7616-01EB-474A-8C8E-738F8C5459DA}"/>
                </a:ext>
              </a:extLst>
            </p:cNvPr>
            <p:cNvSpPr/>
            <p:nvPr/>
          </p:nvSpPr>
          <p:spPr>
            <a:xfrm>
              <a:off x="8051486" y="3417149"/>
              <a:ext cx="73883" cy="10623"/>
            </a:xfrm>
            <a:custGeom>
              <a:avLst/>
              <a:gdLst/>
              <a:ahLst/>
              <a:cxnLst/>
              <a:rect l="l" t="t" r="r" b="b"/>
              <a:pathLst>
                <a:path w="2323" h="334" extrusionOk="0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cubicBezTo>
                    <a:pt x="0" y="262"/>
                    <a:pt x="84" y="334"/>
                    <a:pt x="167" y="334"/>
                  </a:cubicBezTo>
                  <a:lnTo>
                    <a:pt x="2167" y="334"/>
                  </a:lnTo>
                  <a:cubicBezTo>
                    <a:pt x="2251" y="334"/>
                    <a:pt x="2322" y="262"/>
                    <a:pt x="2322" y="167"/>
                  </a:cubicBezTo>
                  <a:cubicBezTo>
                    <a:pt x="2322" y="84"/>
                    <a:pt x="2251" y="1"/>
                    <a:pt x="2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6" name="Google Shape;12129;p69">
              <a:extLst>
                <a:ext uri="{FF2B5EF4-FFF2-40B4-BE49-F238E27FC236}">
                  <a16:creationId xmlns:a16="http://schemas.microsoft.com/office/drawing/2014/main" id="{55E65A14-AF50-F045-9BCE-6B0B2EDFD826}"/>
                </a:ext>
              </a:extLst>
            </p:cNvPr>
            <p:cNvSpPr/>
            <p:nvPr/>
          </p:nvSpPr>
          <p:spPr>
            <a:xfrm>
              <a:off x="8022702" y="3437981"/>
              <a:ext cx="102667" cy="10623"/>
            </a:xfrm>
            <a:custGeom>
              <a:avLst/>
              <a:gdLst/>
              <a:ahLst/>
              <a:cxnLst/>
              <a:rect l="l" t="t" r="r" b="b"/>
              <a:pathLst>
                <a:path w="3228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62"/>
                    <a:pt x="72" y="334"/>
                    <a:pt x="167" y="334"/>
                  </a:cubicBezTo>
                  <a:lnTo>
                    <a:pt x="3072" y="334"/>
                  </a:lnTo>
                  <a:cubicBezTo>
                    <a:pt x="3156" y="334"/>
                    <a:pt x="3227" y="262"/>
                    <a:pt x="3227" y="167"/>
                  </a:cubicBezTo>
                  <a:cubicBezTo>
                    <a:pt x="3227" y="84"/>
                    <a:pt x="3156" y="0"/>
                    <a:pt x="3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" name="Google Shape;12130;p69">
              <a:extLst>
                <a:ext uri="{FF2B5EF4-FFF2-40B4-BE49-F238E27FC236}">
                  <a16:creationId xmlns:a16="http://schemas.microsoft.com/office/drawing/2014/main" id="{2260C4BF-0162-504C-A677-F2DEF8EDB77E}"/>
                </a:ext>
              </a:extLst>
            </p:cNvPr>
            <p:cNvSpPr/>
            <p:nvPr/>
          </p:nvSpPr>
          <p:spPr>
            <a:xfrm>
              <a:off x="8022702" y="3458432"/>
              <a:ext cx="102667" cy="10623"/>
            </a:xfrm>
            <a:custGeom>
              <a:avLst/>
              <a:gdLst/>
              <a:ahLst/>
              <a:cxnLst/>
              <a:rect l="l" t="t" r="r" b="b"/>
              <a:pathLst>
                <a:path w="3228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74"/>
                    <a:pt x="72" y="334"/>
                    <a:pt x="167" y="334"/>
                  </a:cubicBezTo>
                  <a:lnTo>
                    <a:pt x="3072" y="334"/>
                  </a:lnTo>
                  <a:cubicBezTo>
                    <a:pt x="3156" y="334"/>
                    <a:pt x="3227" y="262"/>
                    <a:pt x="3227" y="167"/>
                  </a:cubicBezTo>
                  <a:cubicBezTo>
                    <a:pt x="3227" y="84"/>
                    <a:pt x="3156" y="0"/>
                    <a:pt x="3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" name="Google Shape;12131;p69">
              <a:extLst>
                <a:ext uri="{FF2B5EF4-FFF2-40B4-BE49-F238E27FC236}">
                  <a16:creationId xmlns:a16="http://schemas.microsoft.com/office/drawing/2014/main" id="{C4AF1AB3-F93B-1941-9965-11AB0AF79F3F}"/>
                </a:ext>
              </a:extLst>
            </p:cNvPr>
            <p:cNvSpPr/>
            <p:nvPr/>
          </p:nvSpPr>
          <p:spPr>
            <a:xfrm>
              <a:off x="8022702" y="3479264"/>
              <a:ext cx="81071" cy="10623"/>
            </a:xfrm>
            <a:custGeom>
              <a:avLst/>
              <a:gdLst/>
              <a:ahLst/>
              <a:cxnLst/>
              <a:rect l="l" t="t" r="r" b="b"/>
              <a:pathLst>
                <a:path w="2549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62"/>
                    <a:pt x="72" y="334"/>
                    <a:pt x="167" y="334"/>
                  </a:cubicBezTo>
                  <a:lnTo>
                    <a:pt x="2382" y="334"/>
                  </a:lnTo>
                  <a:cubicBezTo>
                    <a:pt x="2477" y="334"/>
                    <a:pt x="2549" y="262"/>
                    <a:pt x="2549" y="167"/>
                  </a:cubicBezTo>
                  <a:cubicBezTo>
                    <a:pt x="2549" y="84"/>
                    <a:pt x="2477" y="0"/>
                    <a:pt x="2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9" name="Google Shape;12132;p69">
              <a:extLst>
                <a:ext uri="{FF2B5EF4-FFF2-40B4-BE49-F238E27FC236}">
                  <a16:creationId xmlns:a16="http://schemas.microsoft.com/office/drawing/2014/main" id="{635A29E5-DF63-A447-9A17-5334D6A6DFD2}"/>
                </a:ext>
              </a:extLst>
            </p:cNvPr>
            <p:cNvSpPr/>
            <p:nvPr/>
          </p:nvSpPr>
          <p:spPr>
            <a:xfrm>
              <a:off x="8051486" y="3520515"/>
              <a:ext cx="73883" cy="10655"/>
            </a:xfrm>
            <a:custGeom>
              <a:avLst/>
              <a:gdLst/>
              <a:ahLst/>
              <a:cxnLst/>
              <a:rect l="l" t="t" r="r" b="b"/>
              <a:pathLst>
                <a:path w="2323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2167" y="334"/>
                  </a:lnTo>
                  <a:cubicBezTo>
                    <a:pt x="2251" y="334"/>
                    <a:pt x="2322" y="251"/>
                    <a:pt x="2322" y="168"/>
                  </a:cubicBezTo>
                  <a:cubicBezTo>
                    <a:pt x="2322" y="72"/>
                    <a:pt x="2251" y="1"/>
                    <a:pt x="2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" name="Google Shape;12133;p69">
              <a:extLst>
                <a:ext uri="{FF2B5EF4-FFF2-40B4-BE49-F238E27FC236}">
                  <a16:creationId xmlns:a16="http://schemas.microsoft.com/office/drawing/2014/main" id="{8C8A51B2-B07F-EF49-A18A-E0D970CFFE93}"/>
                </a:ext>
              </a:extLst>
            </p:cNvPr>
            <p:cNvSpPr/>
            <p:nvPr/>
          </p:nvSpPr>
          <p:spPr>
            <a:xfrm>
              <a:off x="8022702" y="3540966"/>
              <a:ext cx="102667" cy="10273"/>
            </a:xfrm>
            <a:custGeom>
              <a:avLst/>
              <a:gdLst/>
              <a:ahLst/>
              <a:cxnLst/>
              <a:rect l="l" t="t" r="r" b="b"/>
              <a:pathLst>
                <a:path w="3228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2" y="263"/>
                    <a:pt x="72" y="322"/>
                    <a:pt x="167" y="322"/>
                  </a:cubicBezTo>
                  <a:lnTo>
                    <a:pt x="3072" y="322"/>
                  </a:lnTo>
                  <a:cubicBezTo>
                    <a:pt x="3156" y="322"/>
                    <a:pt x="3227" y="251"/>
                    <a:pt x="3227" y="168"/>
                  </a:cubicBezTo>
                  <a:cubicBezTo>
                    <a:pt x="3227" y="72"/>
                    <a:pt x="3156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" name="Google Shape;12134;p69">
              <a:extLst>
                <a:ext uri="{FF2B5EF4-FFF2-40B4-BE49-F238E27FC236}">
                  <a16:creationId xmlns:a16="http://schemas.microsoft.com/office/drawing/2014/main" id="{C3928F54-7E24-1645-8262-90F5493AEC22}"/>
                </a:ext>
              </a:extLst>
            </p:cNvPr>
            <p:cNvSpPr/>
            <p:nvPr/>
          </p:nvSpPr>
          <p:spPr>
            <a:xfrm>
              <a:off x="8022702" y="3561798"/>
              <a:ext cx="49266" cy="10273"/>
            </a:xfrm>
            <a:custGeom>
              <a:avLst/>
              <a:gdLst/>
              <a:ahLst/>
              <a:cxnLst/>
              <a:rect l="l" t="t" r="r" b="b"/>
              <a:pathLst>
                <a:path w="1549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2" y="251"/>
                    <a:pt x="72" y="322"/>
                    <a:pt x="167" y="322"/>
                  </a:cubicBezTo>
                  <a:lnTo>
                    <a:pt x="1382" y="322"/>
                  </a:lnTo>
                  <a:cubicBezTo>
                    <a:pt x="1477" y="322"/>
                    <a:pt x="1548" y="251"/>
                    <a:pt x="1548" y="167"/>
                  </a:cubicBezTo>
                  <a:cubicBezTo>
                    <a:pt x="1548" y="72"/>
                    <a:pt x="1477" y="1"/>
                    <a:pt x="1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" name="Google Shape;12135;p69">
              <a:extLst>
                <a:ext uri="{FF2B5EF4-FFF2-40B4-BE49-F238E27FC236}">
                  <a16:creationId xmlns:a16="http://schemas.microsoft.com/office/drawing/2014/main" id="{D781FFC1-B820-994C-8B72-A2D7C4D5F7B1}"/>
                </a:ext>
              </a:extLst>
            </p:cNvPr>
            <p:cNvSpPr/>
            <p:nvPr/>
          </p:nvSpPr>
          <p:spPr>
            <a:xfrm>
              <a:off x="8200683" y="3486452"/>
              <a:ext cx="73883" cy="10623"/>
            </a:xfrm>
            <a:custGeom>
              <a:avLst/>
              <a:gdLst/>
              <a:ahLst/>
              <a:cxnLst/>
              <a:rect l="l" t="t" r="r" b="b"/>
              <a:pathLst>
                <a:path w="2323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156" y="334"/>
                  </a:lnTo>
                  <a:cubicBezTo>
                    <a:pt x="2251" y="334"/>
                    <a:pt x="2322" y="250"/>
                    <a:pt x="2322" y="167"/>
                  </a:cubicBezTo>
                  <a:cubicBezTo>
                    <a:pt x="2322" y="72"/>
                    <a:pt x="2251" y="0"/>
                    <a:pt x="2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" name="Google Shape;12136;p69">
              <a:extLst>
                <a:ext uri="{FF2B5EF4-FFF2-40B4-BE49-F238E27FC236}">
                  <a16:creationId xmlns:a16="http://schemas.microsoft.com/office/drawing/2014/main" id="{44EE8E98-AF53-7C49-A75B-979B0731B636}"/>
                </a:ext>
              </a:extLst>
            </p:cNvPr>
            <p:cNvSpPr/>
            <p:nvPr/>
          </p:nvSpPr>
          <p:spPr>
            <a:xfrm>
              <a:off x="8171899" y="3506902"/>
              <a:ext cx="102667" cy="10241"/>
            </a:xfrm>
            <a:custGeom>
              <a:avLst/>
              <a:gdLst/>
              <a:ahLst/>
              <a:cxnLst/>
              <a:rect l="l" t="t" r="r" b="b"/>
              <a:pathLst>
                <a:path w="322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3061" y="322"/>
                  </a:lnTo>
                  <a:cubicBezTo>
                    <a:pt x="3156" y="322"/>
                    <a:pt x="3227" y="250"/>
                    <a:pt x="3227" y="167"/>
                  </a:cubicBezTo>
                  <a:cubicBezTo>
                    <a:pt x="3227" y="72"/>
                    <a:pt x="3156" y="0"/>
                    <a:pt x="30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" name="Google Shape;12137;p69">
              <a:extLst>
                <a:ext uri="{FF2B5EF4-FFF2-40B4-BE49-F238E27FC236}">
                  <a16:creationId xmlns:a16="http://schemas.microsoft.com/office/drawing/2014/main" id="{075A02BC-D839-D64E-9DA6-771EB169923E}"/>
                </a:ext>
              </a:extLst>
            </p:cNvPr>
            <p:cNvSpPr/>
            <p:nvPr/>
          </p:nvSpPr>
          <p:spPr>
            <a:xfrm>
              <a:off x="8171899" y="3527735"/>
              <a:ext cx="49266" cy="10241"/>
            </a:xfrm>
            <a:custGeom>
              <a:avLst/>
              <a:gdLst/>
              <a:ahLst/>
              <a:cxnLst/>
              <a:rect l="l" t="t" r="r" b="b"/>
              <a:pathLst>
                <a:path w="1549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1382" y="322"/>
                  </a:lnTo>
                  <a:cubicBezTo>
                    <a:pt x="1477" y="322"/>
                    <a:pt x="1548" y="250"/>
                    <a:pt x="1548" y="167"/>
                  </a:cubicBezTo>
                  <a:cubicBezTo>
                    <a:pt x="1548" y="72"/>
                    <a:pt x="1477" y="0"/>
                    <a:pt x="1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" name="Google Shape;12138;p69">
              <a:extLst>
                <a:ext uri="{FF2B5EF4-FFF2-40B4-BE49-F238E27FC236}">
                  <a16:creationId xmlns:a16="http://schemas.microsoft.com/office/drawing/2014/main" id="{0738627B-6673-0145-987D-F129C9112328}"/>
                </a:ext>
              </a:extLst>
            </p:cNvPr>
            <p:cNvSpPr/>
            <p:nvPr/>
          </p:nvSpPr>
          <p:spPr>
            <a:xfrm>
              <a:off x="8174189" y="3417149"/>
              <a:ext cx="102635" cy="45099"/>
            </a:xfrm>
            <a:custGeom>
              <a:avLst/>
              <a:gdLst/>
              <a:ahLst/>
              <a:cxnLst/>
              <a:rect l="l" t="t" r="r" b="b"/>
              <a:pathLst>
                <a:path w="3227" h="1418" extrusionOk="0">
                  <a:moveTo>
                    <a:pt x="2905" y="334"/>
                  </a:moveTo>
                  <a:lnTo>
                    <a:pt x="2905" y="1096"/>
                  </a:lnTo>
                  <a:lnTo>
                    <a:pt x="333" y="1096"/>
                  </a:lnTo>
                  <a:lnTo>
                    <a:pt x="333" y="334"/>
                  </a:lnTo>
                  <a:close/>
                  <a:moveTo>
                    <a:pt x="167" y="1"/>
                  </a:moveTo>
                  <a:cubicBezTo>
                    <a:pt x="72" y="12"/>
                    <a:pt x="0" y="84"/>
                    <a:pt x="0" y="167"/>
                  </a:cubicBezTo>
                  <a:lnTo>
                    <a:pt x="0" y="1251"/>
                  </a:lnTo>
                  <a:cubicBezTo>
                    <a:pt x="0" y="1346"/>
                    <a:pt x="72" y="1417"/>
                    <a:pt x="167" y="1417"/>
                  </a:cubicBezTo>
                  <a:lnTo>
                    <a:pt x="3072" y="1417"/>
                  </a:lnTo>
                  <a:cubicBezTo>
                    <a:pt x="3155" y="1417"/>
                    <a:pt x="3227" y="1346"/>
                    <a:pt x="3227" y="1251"/>
                  </a:cubicBezTo>
                  <a:lnTo>
                    <a:pt x="3227" y="167"/>
                  </a:lnTo>
                  <a:cubicBezTo>
                    <a:pt x="3227" y="84"/>
                    <a:pt x="315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oogle Shape;10191;p67">
            <a:extLst>
              <a:ext uri="{FF2B5EF4-FFF2-40B4-BE49-F238E27FC236}">
                <a16:creationId xmlns:a16="http://schemas.microsoft.com/office/drawing/2014/main" id="{9AD32E2B-7ABF-BB4C-A51B-30923D804594}"/>
              </a:ext>
            </a:extLst>
          </p:cNvPr>
          <p:cNvGrpSpPr/>
          <p:nvPr/>
        </p:nvGrpSpPr>
        <p:grpSpPr>
          <a:xfrm>
            <a:off x="5327530" y="2175312"/>
            <a:ext cx="576652" cy="576600"/>
            <a:chOff x="4896099" y="1970920"/>
            <a:chExt cx="358155" cy="358123"/>
          </a:xfrm>
          <a:solidFill>
            <a:srgbClr val="C00000"/>
          </a:solidFill>
        </p:grpSpPr>
        <p:sp>
          <p:nvSpPr>
            <p:cNvPr id="37" name="Google Shape;10192;p67">
              <a:extLst>
                <a:ext uri="{FF2B5EF4-FFF2-40B4-BE49-F238E27FC236}">
                  <a16:creationId xmlns:a16="http://schemas.microsoft.com/office/drawing/2014/main" id="{3BDCD471-4647-304C-9B83-A68F3EFF59E4}"/>
                </a:ext>
              </a:extLst>
            </p:cNvPr>
            <p:cNvSpPr/>
            <p:nvPr/>
          </p:nvSpPr>
          <p:spPr>
            <a:xfrm>
              <a:off x="4896099" y="1970920"/>
              <a:ext cx="358155" cy="358123"/>
            </a:xfrm>
            <a:custGeom>
              <a:avLst/>
              <a:gdLst/>
              <a:ahLst/>
              <a:cxnLst/>
              <a:rect l="l" t="t" r="r" b="b"/>
              <a:pathLst>
                <a:path w="11253" h="11252" extrusionOk="0">
                  <a:moveTo>
                    <a:pt x="5621" y="0"/>
                  </a:moveTo>
                  <a:cubicBezTo>
                    <a:pt x="4109" y="0"/>
                    <a:pt x="2704" y="595"/>
                    <a:pt x="1644" y="1643"/>
                  </a:cubicBezTo>
                  <a:cubicBezTo>
                    <a:pt x="584" y="2715"/>
                    <a:pt x="1" y="4132"/>
                    <a:pt x="1" y="5632"/>
                  </a:cubicBezTo>
                  <a:cubicBezTo>
                    <a:pt x="1" y="6930"/>
                    <a:pt x="465" y="8192"/>
                    <a:pt x="1263" y="9192"/>
                  </a:cubicBezTo>
                  <a:cubicBezTo>
                    <a:pt x="1300" y="9235"/>
                    <a:pt x="1343" y="9252"/>
                    <a:pt x="1386" y="9252"/>
                  </a:cubicBezTo>
                  <a:cubicBezTo>
                    <a:pt x="1509" y="9252"/>
                    <a:pt x="1622" y="9104"/>
                    <a:pt x="1525" y="8989"/>
                  </a:cubicBezTo>
                  <a:cubicBezTo>
                    <a:pt x="751" y="8049"/>
                    <a:pt x="334" y="6858"/>
                    <a:pt x="334" y="5632"/>
                  </a:cubicBezTo>
                  <a:cubicBezTo>
                    <a:pt x="334" y="4227"/>
                    <a:pt x="882" y="2881"/>
                    <a:pt x="1882" y="1881"/>
                  </a:cubicBezTo>
                  <a:cubicBezTo>
                    <a:pt x="2882" y="893"/>
                    <a:pt x="4204" y="322"/>
                    <a:pt x="5621" y="322"/>
                  </a:cubicBezTo>
                  <a:cubicBezTo>
                    <a:pt x="7026" y="322"/>
                    <a:pt x="8371" y="869"/>
                    <a:pt x="9371" y="1869"/>
                  </a:cubicBezTo>
                  <a:cubicBezTo>
                    <a:pt x="10359" y="2870"/>
                    <a:pt x="10931" y="4191"/>
                    <a:pt x="10931" y="5608"/>
                  </a:cubicBezTo>
                  <a:cubicBezTo>
                    <a:pt x="10931" y="7025"/>
                    <a:pt x="10383" y="8358"/>
                    <a:pt x="9383" y="9358"/>
                  </a:cubicBezTo>
                  <a:cubicBezTo>
                    <a:pt x="8383" y="10359"/>
                    <a:pt x="7061" y="10918"/>
                    <a:pt x="5644" y="10918"/>
                  </a:cubicBezTo>
                  <a:cubicBezTo>
                    <a:pt x="4323" y="10918"/>
                    <a:pt x="3037" y="10430"/>
                    <a:pt x="2061" y="9537"/>
                  </a:cubicBezTo>
                  <a:cubicBezTo>
                    <a:pt x="2025" y="9504"/>
                    <a:pt x="1987" y="9490"/>
                    <a:pt x="1951" y="9490"/>
                  </a:cubicBezTo>
                  <a:cubicBezTo>
                    <a:pt x="1823" y="9490"/>
                    <a:pt x="1723" y="9673"/>
                    <a:pt x="1834" y="9775"/>
                  </a:cubicBezTo>
                  <a:cubicBezTo>
                    <a:pt x="2882" y="10728"/>
                    <a:pt x="4228" y="11252"/>
                    <a:pt x="5644" y="11252"/>
                  </a:cubicBezTo>
                  <a:cubicBezTo>
                    <a:pt x="7145" y="11252"/>
                    <a:pt x="8562" y="10656"/>
                    <a:pt x="9621" y="9597"/>
                  </a:cubicBezTo>
                  <a:cubicBezTo>
                    <a:pt x="10681" y="8525"/>
                    <a:pt x="11252" y="7108"/>
                    <a:pt x="11252" y="5608"/>
                  </a:cubicBezTo>
                  <a:cubicBezTo>
                    <a:pt x="11252" y="4120"/>
                    <a:pt x="10657" y="2703"/>
                    <a:pt x="9597" y="1631"/>
                  </a:cubicBezTo>
                  <a:cubicBezTo>
                    <a:pt x="8526" y="572"/>
                    <a:pt x="7121" y="0"/>
                    <a:pt x="5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93;p67">
              <a:extLst>
                <a:ext uri="{FF2B5EF4-FFF2-40B4-BE49-F238E27FC236}">
                  <a16:creationId xmlns:a16="http://schemas.microsoft.com/office/drawing/2014/main" id="{087A45CE-C273-1F41-A28D-053154F23FF0}"/>
                </a:ext>
              </a:extLst>
            </p:cNvPr>
            <p:cNvSpPr/>
            <p:nvPr/>
          </p:nvSpPr>
          <p:spPr>
            <a:xfrm>
              <a:off x="4991454" y="2067835"/>
              <a:ext cx="166999" cy="164325"/>
            </a:xfrm>
            <a:custGeom>
              <a:avLst/>
              <a:gdLst/>
              <a:ahLst/>
              <a:cxnLst/>
              <a:rect l="l" t="t" r="r" b="b"/>
              <a:pathLst>
                <a:path w="5247" h="5163" extrusionOk="0">
                  <a:moveTo>
                    <a:pt x="4506" y="706"/>
                  </a:moveTo>
                  <a:lnTo>
                    <a:pt x="3160" y="2861"/>
                  </a:lnTo>
                  <a:lnTo>
                    <a:pt x="2351" y="2075"/>
                  </a:lnTo>
                  <a:lnTo>
                    <a:pt x="4506" y="706"/>
                  </a:lnTo>
                  <a:close/>
                  <a:moveTo>
                    <a:pt x="2113" y="2289"/>
                  </a:moveTo>
                  <a:lnTo>
                    <a:pt x="2922" y="3099"/>
                  </a:lnTo>
                  <a:lnTo>
                    <a:pt x="755" y="4468"/>
                  </a:lnTo>
                  <a:lnTo>
                    <a:pt x="755" y="4468"/>
                  </a:lnTo>
                  <a:lnTo>
                    <a:pt x="2113" y="2289"/>
                  </a:lnTo>
                  <a:close/>
                  <a:moveTo>
                    <a:pt x="5032" y="0"/>
                  </a:moveTo>
                  <a:cubicBezTo>
                    <a:pt x="5004" y="0"/>
                    <a:pt x="4974" y="8"/>
                    <a:pt x="4946" y="27"/>
                  </a:cubicBezTo>
                  <a:lnTo>
                    <a:pt x="2006" y="1896"/>
                  </a:lnTo>
                  <a:cubicBezTo>
                    <a:pt x="1970" y="1908"/>
                    <a:pt x="1934" y="1932"/>
                    <a:pt x="1922" y="1980"/>
                  </a:cubicBezTo>
                  <a:lnTo>
                    <a:pt x="77" y="4909"/>
                  </a:lnTo>
                  <a:cubicBezTo>
                    <a:pt x="1" y="5032"/>
                    <a:pt x="99" y="5163"/>
                    <a:pt x="214" y="5163"/>
                  </a:cubicBezTo>
                  <a:cubicBezTo>
                    <a:pt x="243" y="5163"/>
                    <a:pt x="274" y="5154"/>
                    <a:pt x="303" y="5135"/>
                  </a:cubicBezTo>
                  <a:lnTo>
                    <a:pt x="3232" y="3277"/>
                  </a:lnTo>
                  <a:cubicBezTo>
                    <a:pt x="3280" y="3265"/>
                    <a:pt x="3303" y="3230"/>
                    <a:pt x="3315" y="3182"/>
                  </a:cubicBezTo>
                  <a:lnTo>
                    <a:pt x="5161" y="253"/>
                  </a:lnTo>
                  <a:cubicBezTo>
                    <a:pt x="5247" y="138"/>
                    <a:pt x="5148" y="0"/>
                    <a:pt x="50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94;p67">
              <a:extLst>
                <a:ext uri="{FF2B5EF4-FFF2-40B4-BE49-F238E27FC236}">
                  <a16:creationId xmlns:a16="http://schemas.microsoft.com/office/drawing/2014/main" id="{5DCAA07B-C8F1-E04F-A538-00BD687DBFFA}"/>
                </a:ext>
              </a:extLst>
            </p:cNvPr>
            <p:cNvSpPr/>
            <p:nvPr/>
          </p:nvSpPr>
          <p:spPr>
            <a:xfrm>
              <a:off x="4923789" y="1998578"/>
              <a:ext cx="302043" cy="302425"/>
            </a:xfrm>
            <a:custGeom>
              <a:avLst/>
              <a:gdLst/>
              <a:ahLst/>
              <a:cxnLst/>
              <a:rect l="l" t="t" r="r" b="b"/>
              <a:pathLst>
                <a:path w="9490" h="9502" extrusionOk="0">
                  <a:moveTo>
                    <a:pt x="4727" y="0"/>
                  </a:moveTo>
                  <a:cubicBezTo>
                    <a:pt x="3465" y="0"/>
                    <a:pt x="2274" y="500"/>
                    <a:pt x="1381" y="1405"/>
                  </a:cubicBezTo>
                  <a:cubicBezTo>
                    <a:pt x="488" y="2298"/>
                    <a:pt x="0" y="3489"/>
                    <a:pt x="0" y="4763"/>
                  </a:cubicBezTo>
                  <a:cubicBezTo>
                    <a:pt x="0" y="6049"/>
                    <a:pt x="488" y="7227"/>
                    <a:pt x="1393" y="8120"/>
                  </a:cubicBezTo>
                  <a:cubicBezTo>
                    <a:pt x="2286" y="9013"/>
                    <a:pt x="3477" y="9501"/>
                    <a:pt x="4763" y="9501"/>
                  </a:cubicBezTo>
                  <a:cubicBezTo>
                    <a:pt x="6025" y="9501"/>
                    <a:pt x="7215" y="9013"/>
                    <a:pt x="8108" y="8097"/>
                  </a:cubicBezTo>
                  <a:cubicBezTo>
                    <a:pt x="9001" y="7204"/>
                    <a:pt x="9489" y="6013"/>
                    <a:pt x="9489" y="4739"/>
                  </a:cubicBezTo>
                  <a:cubicBezTo>
                    <a:pt x="9489" y="3620"/>
                    <a:pt x="9096" y="2524"/>
                    <a:pt x="8358" y="1667"/>
                  </a:cubicBezTo>
                  <a:cubicBezTo>
                    <a:pt x="8325" y="1625"/>
                    <a:pt x="8284" y="1607"/>
                    <a:pt x="8243" y="1607"/>
                  </a:cubicBezTo>
                  <a:cubicBezTo>
                    <a:pt x="8124" y="1607"/>
                    <a:pt x="8011" y="1757"/>
                    <a:pt x="8108" y="1881"/>
                  </a:cubicBezTo>
                  <a:cubicBezTo>
                    <a:pt x="8751" y="2620"/>
                    <a:pt x="9108" y="3560"/>
                    <a:pt x="9156" y="4537"/>
                  </a:cubicBezTo>
                  <a:lnTo>
                    <a:pt x="8477" y="4537"/>
                  </a:lnTo>
                  <a:cubicBezTo>
                    <a:pt x="8275" y="4537"/>
                    <a:pt x="8275" y="4870"/>
                    <a:pt x="8477" y="4870"/>
                  </a:cubicBezTo>
                  <a:lnTo>
                    <a:pt x="9156" y="4870"/>
                  </a:lnTo>
                  <a:cubicBezTo>
                    <a:pt x="9120" y="6001"/>
                    <a:pt x="8656" y="7037"/>
                    <a:pt x="7870" y="7847"/>
                  </a:cubicBezTo>
                  <a:cubicBezTo>
                    <a:pt x="7084" y="8632"/>
                    <a:pt x="6037" y="9097"/>
                    <a:pt x="4929" y="9144"/>
                  </a:cubicBezTo>
                  <a:lnTo>
                    <a:pt x="4929" y="8466"/>
                  </a:lnTo>
                  <a:cubicBezTo>
                    <a:pt x="4929" y="8364"/>
                    <a:pt x="4846" y="8314"/>
                    <a:pt x="4763" y="8314"/>
                  </a:cubicBezTo>
                  <a:cubicBezTo>
                    <a:pt x="4679" y="8314"/>
                    <a:pt x="4596" y="8364"/>
                    <a:pt x="4596" y="8466"/>
                  </a:cubicBezTo>
                  <a:lnTo>
                    <a:pt x="4596" y="9144"/>
                  </a:lnTo>
                  <a:cubicBezTo>
                    <a:pt x="3477" y="9097"/>
                    <a:pt x="2441" y="8644"/>
                    <a:pt x="1631" y="7858"/>
                  </a:cubicBezTo>
                  <a:cubicBezTo>
                    <a:pt x="834" y="7061"/>
                    <a:pt x="369" y="6013"/>
                    <a:pt x="345" y="4882"/>
                  </a:cubicBezTo>
                  <a:lnTo>
                    <a:pt x="1012" y="4882"/>
                  </a:lnTo>
                  <a:cubicBezTo>
                    <a:pt x="1215" y="4882"/>
                    <a:pt x="1215" y="4560"/>
                    <a:pt x="1012" y="4560"/>
                  </a:cubicBezTo>
                  <a:lnTo>
                    <a:pt x="345" y="4560"/>
                  </a:lnTo>
                  <a:cubicBezTo>
                    <a:pt x="381" y="3441"/>
                    <a:pt x="834" y="2417"/>
                    <a:pt x="1619" y="1620"/>
                  </a:cubicBezTo>
                  <a:cubicBezTo>
                    <a:pt x="2405" y="834"/>
                    <a:pt x="3453" y="369"/>
                    <a:pt x="4560" y="334"/>
                  </a:cubicBezTo>
                  <a:lnTo>
                    <a:pt x="4560" y="1000"/>
                  </a:lnTo>
                  <a:cubicBezTo>
                    <a:pt x="4560" y="1102"/>
                    <a:pt x="4644" y="1152"/>
                    <a:pt x="4727" y="1152"/>
                  </a:cubicBezTo>
                  <a:cubicBezTo>
                    <a:pt x="4810" y="1152"/>
                    <a:pt x="4894" y="1102"/>
                    <a:pt x="4894" y="1000"/>
                  </a:cubicBezTo>
                  <a:lnTo>
                    <a:pt x="4894" y="334"/>
                  </a:lnTo>
                  <a:cubicBezTo>
                    <a:pt x="5834" y="357"/>
                    <a:pt x="6727" y="691"/>
                    <a:pt x="7465" y="1262"/>
                  </a:cubicBezTo>
                  <a:cubicBezTo>
                    <a:pt x="7510" y="1301"/>
                    <a:pt x="7556" y="1319"/>
                    <a:pt x="7597" y="1319"/>
                  </a:cubicBezTo>
                  <a:cubicBezTo>
                    <a:pt x="7645" y="1319"/>
                    <a:pt x="7684" y="1295"/>
                    <a:pt x="7703" y="1250"/>
                  </a:cubicBezTo>
                  <a:cubicBezTo>
                    <a:pt x="7763" y="1179"/>
                    <a:pt x="7751" y="1072"/>
                    <a:pt x="7680" y="1012"/>
                  </a:cubicBezTo>
                  <a:cubicBezTo>
                    <a:pt x="6834" y="346"/>
                    <a:pt x="5822" y="0"/>
                    <a:pt x="4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44184100"/>
      </p:ext>
    </p:extLst>
  </p:cSld>
  <p:clrMapOvr>
    <a:masterClrMapping/>
  </p:clrMapOvr>
</p:sld>
</file>

<file path=ppt/theme/theme1.xml><?xml version="1.0" encoding="utf-8"?>
<a:theme xmlns:a="http://schemas.openxmlformats.org/drawingml/2006/main" name="UGA Admissions Template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434343"/>
      </a:accent1>
      <a:accent2>
        <a:srgbClr val="EEEEEE"/>
      </a:accent2>
      <a:accent3>
        <a:srgbClr val="999999"/>
      </a:accent3>
      <a:accent4>
        <a:srgbClr val="B7B7B7"/>
      </a:accent4>
      <a:accent5>
        <a:srgbClr val="CCCCCC"/>
      </a:accent5>
      <a:accent6>
        <a:srgbClr val="EFEFE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</TotalTime>
  <Words>437</Words>
  <Application>Microsoft Macintosh PowerPoint</Application>
  <PresentationFormat>On-screen Show (16:9)</PresentationFormat>
  <Paragraphs>94</Paragraphs>
  <Slides>20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Staatliches</vt:lpstr>
      <vt:lpstr>Trade Gothic LT Std Cn</vt:lpstr>
      <vt:lpstr>Raleway</vt:lpstr>
      <vt:lpstr>Merriweather</vt:lpstr>
      <vt:lpstr>Arial</vt:lpstr>
      <vt:lpstr>Merriweather Sans</vt:lpstr>
      <vt:lpstr>UGA Admissions Template</vt:lpstr>
      <vt:lpstr>UNIVERSITY HOUSING</vt:lpstr>
      <vt:lpstr>ASSIGNMENTS</vt:lpstr>
      <vt:lpstr>MISSION</vt:lpstr>
      <vt:lpstr>HOUSING ASSIGNMENTS</vt:lpstr>
      <vt:lpstr>FIRST YEAR  LIVE-0N REQUIREMENT</vt:lpstr>
      <vt:lpstr>ASSIGNMENTS TIMELINE</vt:lpstr>
      <vt:lpstr>PowerPoint Presentation</vt:lpstr>
      <vt:lpstr>ONLINE RESOURCES</vt:lpstr>
      <vt:lpstr>OTHER RESOURCES</vt:lpstr>
      <vt:lpstr>PowerPoint Presentation</vt:lpstr>
      <vt:lpstr>Move in for fall 2021 is 8 a.m. Friday, August 13 until 9 a.m. Wednesday, August 18 </vt:lpstr>
      <vt:lpstr>MOVE-IN TIMELINE</vt:lpstr>
      <vt:lpstr>ARRIVAL TIMES</vt:lpstr>
      <vt:lpstr>PARKING</vt:lpstr>
      <vt:lpstr>WHAT TO EXPECT</vt:lpstr>
      <vt:lpstr>COMMUNITY GUIDE</vt:lpstr>
      <vt:lpstr>PowerPoint Presentation</vt:lpstr>
      <vt:lpstr>PowerPoint Presentation</vt:lpstr>
      <vt:lpstr>PowerPoint Presentation</vt:lpstr>
      <vt:lpstr>THANKS!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UGA ADM</dc:title>
  <dc:subject/>
  <dc:creator/>
  <cp:keywords/>
  <dc:description/>
  <cp:lastModifiedBy>Carrie Campbell</cp:lastModifiedBy>
  <cp:revision>55</cp:revision>
  <dcterms:modified xsi:type="dcterms:W3CDTF">2021-06-03T17:51:17Z</dcterms:modified>
  <cp:category/>
</cp:coreProperties>
</file>